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64" r:id="rId4"/>
    <p:sldId id="259" r:id="rId5"/>
    <p:sldId id="261" r:id="rId6"/>
    <p:sldId id="257" r:id="rId7"/>
    <p:sldId id="258" r:id="rId8"/>
    <p:sldId id="263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FFCCFF"/>
    <a:srgbClr val="000066"/>
    <a:srgbClr val="ABECFB"/>
    <a:srgbClr val="D0FAFC"/>
    <a:srgbClr val="A7FDFF"/>
    <a:srgbClr val="0EF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7" d="100"/>
          <a:sy n="117" d="100"/>
        </p:scale>
        <p:origin x="192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96;&#1082;&#1086;&#1083;&#1072;%20&#1084;&#1080;&#1085;&#1087;&#1088;&#1086;&#1089;&#1074;&#1077;&#1097;&#1077;&#1085;&#1080;&#1103;\&#1057;&#1042;&#1054;&#1044;%20&#1054;&#1073;&#1088;&#1072;&#1079;&#1086;&#1074;&#1072;&#1090;&#1077;&#1083;&#1100;&#1085;&#1072;&#1103;%20&#1089;&#1088;&#1077;&#1076;&#1072;.xlsx" TargetMode="External" 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96;&#1082;&#1086;&#1083;&#1072;%20&#1084;&#1080;&#1085;&#1087;&#1088;&#1086;&#1089;&#1074;&#1077;&#1097;&#1077;&#1085;&#1080;&#1103;\&#1057;&#1042;&#1054;&#1044;%20&#1054;&#1073;&#1088;&#1072;&#1079;&#1086;&#1074;&#1072;&#1090;&#1077;&#1083;&#1100;&#1085;&#1072;&#1103;%20&#1089;&#1088;&#1077;&#1076;&#1072;.xlsx" TargetMode="External" 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96;&#1082;&#1086;&#1083;&#1072;%20&#1084;&#1080;&#1085;&#1087;&#1088;&#1086;&#1089;&#1074;&#1077;&#1097;&#1077;&#1085;&#1080;&#1103;\&#1057;&#1042;&#1054;&#1044;%20&#1054;&#1073;&#1088;&#1072;&#1079;&#1086;&#1074;&#1072;&#1090;&#1077;&#1083;&#1100;&#1085;&#1072;&#1103;%20&#1089;&#1088;&#1077;&#1076;&#1072;.xlsx" TargetMode="External" 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96;&#1082;&#1086;&#1083;&#1072;%20&#1084;&#1080;&#1085;&#1087;&#1088;&#1086;&#1089;&#1074;&#1077;&#1097;&#1077;&#1085;&#1080;&#1103;\&#1057;&#1042;&#1054;&#1044;%20&#1054;&#1073;&#1088;&#1072;&#1079;&#1086;&#1074;&#1072;&#1090;&#1077;&#1083;&#1100;&#1085;&#1072;&#1103;%20&#1089;&#1088;&#1077;&#1076;&#1072;.xlsx" TargetMode="External" 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96;&#1082;&#1086;&#1083;&#1072;%20&#1084;&#1080;&#1085;&#1087;&#1088;&#1086;&#1089;&#1074;&#1077;&#1097;&#1077;&#1085;&#1080;&#1103;\&#1057;&#1042;&#1054;&#1044;%20&#1054;&#1073;&#1088;&#1072;&#1079;&#1086;&#1074;&#1072;&#1090;&#1077;&#1083;&#1100;&#1085;&#1072;&#1103;%20&#1089;&#1088;&#1077;&#1076;&#1072;.xlsx" TargetMode="External" 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G:\&#1096;&#1082;&#1086;&#1083;&#1072;%20&#1084;&#1080;&#1085;&#1087;&#1088;&#1086;&#1089;&#1074;&#1077;&#1097;&#1077;&#1085;&#1080;&#1103;\&#1057;&#1042;&#1054;&#1044;%20&#1054;&#1073;&#1088;&#1072;&#1079;&#1086;&#1074;&#1072;&#1090;&#1077;&#1083;&#1100;&#1085;&#1072;&#1103;%20&#1089;&#1088;&#1077;&#1076;&#1072;.xlsx" TargetMode="External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Лист2!$D$4:$D$5</c:f>
              <c:strCache>
                <c:ptCount val="2"/>
                <c:pt idx="0">
                  <c:v>2 балла </c:v>
                </c:pt>
                <c:pt idx="1">
                  <c:v>3 балла </c:v>
                </c:pt>
              </c:strCache>
            </c:strRef>
          </c:cat>
          <c:val>
            <c:numRef>
              <c:f>Лист2!$E$4:$E$5</c:f>
              <c:numCache>
                <c:formatCode>0%</c:formatCode>
                <c:ptCount val="2"/>
                <c:pt idx="0">
                  <c:v>0.92</c:v>
                </c:pt>
                <c:pt idx="1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E8C-BF44-AE99-97F593AE6E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549490672"/>
        <c:axId val="-549485232"/>
        <c:axId val="0"/>
      </c:bar3DChart>
      <c:catAx>
        <c:axId val="-5494906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-549485232"/>
        <c:crosses val="autoZero"/>
        <c:auto val="1"/>
        <c:lblAlgn val="ctr"/>
        <c:lblOffset val="100"/>
        <c:noMultiLvlLbl val="0"/>
      </c:catAx>
      <c:valAx>
        <c:axId val="-549485232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-549490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Лист2!$D$24:$D$27</c:f>
              <c:strCache>
                <c:ptCount val="4"/>
                <c:pt idx="0">
                  <c:v>0 баллов</c:v>
                </c:pt>
                <c:pt idx="1">
                  <c:v>1 балл</c:v>
                </c:pt>
                <c:pt idx="2">
                  <c:v>2 балла </c:v>
                </c:pt>
                <c:pt idx="3">
                  <c:v>3 балла </c:v>
                </c:pt>
              </c:strCache>
            </c:strRef>
          </c:cat>
          <c:val>
            <c:numRef>
              <c:f>Лист2!$E$24:$E$27</c:f>
              <c:numCache>
                <c:formatCode>0%</c:formatCode>
                <c:ptCount val="4"/>
                <c:pt idx="0">
                  <c:v>0.28000000000000003</c:v>
                </c:pt>
                <c:pt idx="1">
                  <c:v>0.37</c:v>
                </c:pt>
                <c:pt idx="2">
                  <c:v>0.22</c:v>
                </c:pt>
                <c:pt idx="3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813-7A48-B347-9A91A12995EF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5"/>
    </mc:Choice>
    <mc:Fallback>
      <c:style val="15"/>
    </mc:Fallback>
  </mc:AlternateContent>
  <c:chart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legend>
      <c:legendPos val="b"/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9"/>
    </mc:Choice>
    <mc:Fallback>
      <c:style val="9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53F-FA4B-B0A1-EF468303FC85}"/>
              </c:ext>
            </c:extLst>
          </c:dPt>
          <c:dPt>
            <c:idx val="2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53F-FA4B-B0A1-EF468303FC8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Лист2!$K$25:$K$27</c:f>
              <c:strCache>
                <c:ptCount val="3"/>
                <c:pt idx="0">
                  <c:v>1 балл</c:v>
                </c:pt>
                <c:pt idx="1">
                  <c:v>2 балла </c:v>
                </c:pt>
                <c:pt idx="2">
                  <c:v>3 балла </c:v>
                </c:pt>
              </c:strCache>
            </c:strRef>
          </c:cat>
          <c:val>
            <c:numRef>
              <c:f>Лист2!$L$25:$L$27</c:f>
              <c:numCache>
                <c:formatCode>0%</c:formatCode>
                <c:ptCount val="3"/>
                <c:pt idx="0">
                  <c:v>0.32</c:v>
                </c:pt>
                <c:pt idx="1">
                  <c:v>0.49</c:v>
                </c:pt>
                <c:pt idx="2">
                  <c:v>0.19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3F-FA4B-B0A1-EF468303FC85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Лист2!$E$32:$E$34</c:f>
              <c:strCache>
                <c:ptCount val="3"/>
                <c:pt idx="0">
                  <c:v>1 балл</c:v>
                </c:pt>
                <c:pt idx="1">
                  <c:v>2 балла </c:v>
                </c:pt>
                <c:pt idx="2">
                  <c:v>3 балла </c:v>
                </c:pt>
              </c:strCache>
            </c:strRef>
          </c:cat>
          <c:val>
            <c:numRef>
              <c:f>Лист2!$F$32:$F$34</c:f>
              <c:numCache>
                <c:formatCode>0%</c:formatCode>
                <c:ptCount val="3"/>
                <c:pt idx="0">
                  <c:v>0.08</c:v>
                </c:pt>
                <c:pt idx="1">
                  <c:v>0.32</c:v>
                </c:pt>
                <c:pt idx="2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BE-484C-A8BA-550FAA13F334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3A7C-1149-A8C8-78DE78F1CF12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A7C-1149-A8C8-78DE78F1CF1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Лист2!$C$44:$D$44</c:f>
              <c:strCache>
                <c:ptCount val="2"/>
                <c:pt idx="0">
                  <c:v>базовый уровень</c:v>
                </c:pt>
                <c:pt idx="1">
                  <c:v>средний уровень</c:v>
                </c:pt>
              </c:strCache>
            </c:strRef>
          </c:cat>
          <c:val>
            <c:numRef>
              <c:f>Лист2!$C$45:$D$45</c:f>
              <c:numCache>
                <c:formatCode>0.00%</c:formatCode>
                <c:ptCount val="2"/>
                <c:pt idx="0">
                  <c:v>0.28000000000000003</c:v>
                </c:pt>
                <c:pt idx="1">
                  <c:v>0.70299999999999996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A7C-1149-A8C8-78DE78F1CF1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F221E-21A8-4CB0-8A61-CC776504DD5B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98A95-BCF2-46C2-A9D4-1524B26799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416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E1E9E-577E-4C5C-BD54-BCC8CB5B2A3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914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7.xml" /><Relationship Id="rId6" Type="http://schemas.openxmlformats.org/officeDocument/2006/relationships/image" Target="../media/image6.png" /><Relationship Id="rId5" Type="http://schemas.openxmlformats.org/officeDocument/2006/relationships/image" Target="../media/image5.jpeg" /><Relationship Id="rId4" Type="http://schemas.openxmlformats.org/officeDocument/2006/relationships/image" Target="../media/image4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2.jpeg" /><Relationship Id="rId4" Type="http://schemas.openxmlformats.org/officeDocument/2006/relationships/image" Target="../media/image11.jpe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chart" Target="../charts/chart1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5.png" /><Relationship Id="rId4" Type="http://schemas.openxmlformats.org/officeDocument/2006/relationships/image" Target="../media/image14.pn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chart" Target="../charts/chart3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7.jpeg" /><Relationship Id="rId4" Type="http://schemas.openxmlformats.org/officeDocument/2006/relationships/chart" Target="../charts/chart4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 /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7.xml" /><Relationship Id="rId5" Type="http://schemas.openxmlformats.org/officeDocument/2006/relationships/chart" Target="../charts/chart6.xml" /><Relationship Id="rId4" Type="http://schemas.openxmlformats.org/officeDocument/2006/relationships/image" Target="../media/image19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01" y="6021289"/>
            <a:ext cx="9139099" cy="8367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971600" y="2204864"/>
            <a:ext cx="7200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реализации проекта «Школа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России» в образовательных учреждениях Северо-Восточного округа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(планирование и реализация мероприятий в программу развития школы на основе самооценки по критерию эталонной школы «Образовательная среда»)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03871" y="160456"/>
            <a:ext cx="63367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САМАРСКОЙ ОБЛАСТИ</a:t>
            </a:r>
          </a:p>
          <a:p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СЕВЕРО-ВОСТОЧНОЕ УПРАВЛЕНИЕ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1898" y="5157192"/>
            <a:ext cx="32405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Каврын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 Николаевич,</a:t>
            </a:r>
          </a:p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СВУ </a:t>
            </a:r>
            <a:r>
              <a:rPr lang="ru-RU" sz="16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МОиНСО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347863" y="6195714"/>
            <a:ext cx="16884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 марта 2023 года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" y="1"/>
            <a:ext cx="2478867" cy="136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374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960" y="2164535"/>
            <a:ext cx="1785583" cy="24255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7" y="908720"/>
            <a:ext cx="1871796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Шестиугольник 1"/>
          <p:cNvSpPr/>
          <p:nvPr/>
        </p:nvSpPr>
        <p:spPr>
          <a:xfrm>
            <a:off x="1979712" y="546360"/>
            <a:ext cx="4630659" cy="1790868"/>
          </a:xfrm>
          <a:prstGeom prst="hexag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Миссия «Школы </a:t>
            </a:r>
            <a:r>
              <a:rPr lang="ru-RU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России»</a:t>
            </a:r>
          </a:p>
          <a:p>
            <a:pPr algn="ctr"/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образования, воспитания и просвещения, объединяющий территориально и духовно детей и взрослых, разные поколения, разные профессии, разные социальные группы для обретения смысла жизни через познание, созидание, нравственные ценности для творческого построения будущего каждого и всех в России</a:t>
            </a:r>
          </a:p>
          <a:p>
            <a:pPr algn="ctr"/>
            <a:endParaRPr lang="ru-RU" sz="1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43700"/>
            <a:ext cx="468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«Школа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России» </a:t>
            </a:r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505" y="0"/>
            <a:ext cx="1990495" cy="109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37133"/>
            <a:ext cx="4959093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791635"/>
            <a:ext cx="3308919" cy="27699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fontAlgn="base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</a:t>
            </a:r>
            <a:r>
              <a:rPr lang="ru-RU" sz="1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им.Н.С.Доровского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с.Подбельск</a:t>
            </a:r>
            <a:endParaRPr lang="ru-RU" sz="1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83174" y="4687438"/>
            <a:ext cx="2444002" cy="27699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/>
          <a:p>
            <a:pPr fontAlgn="base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с. Старое Ермаково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91939" y="6367866"/>
            <a:ext cx="2175211" cy="27699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>
            <a:defPPr>
              <a:defRPr lang="ru-RU"/>
            </a:defPPr>
            <a:lvl1pPr fontAlgn="base">
              <a:defRPr sz="12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95 баллов – средний уровень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24769" y="6349321"/>
            <a:ext cx="2175211" cy="27699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>
            <a:spAutoFit/>
          </a:bodyPr>
          <a:lstStyle>
            <a:defPPr>
              <a:defRPr lang="ru-RU"/>
            </a:defPPr>
            <a:lvl1pPr fontAlgn="base">
              <a:defRPr sz="1200"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86 баллов – средний уровень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371" y="5083922"/>
            <a:ext cx="2189609" cy="123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Блок-схема: решение 6"/>
          <p:cNvSpPr/>
          <p:nvPr/>
        </p:nvSpPr>
        <p:spPr>
          <a:xfrm>
            <a:off x="4535997" y="4687438"/>
            <a:ext cx="2074374" cy="1261842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 2022 г.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427" y="2406079"/>
            <a:ext cx="71190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 современной стратегии развития российского образования: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07504" y="2683078"/>
            <a:ext cx="7046001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единого образовательного пространства, обеспечивающего качественное доступное общее образование во всех регионах страны для каждого ребенка в соответствии с его потребностями и интересами независимо от социальных и экономических факторов (достаток семьи, особенности здоровья, укомплектованность образовательной организации и её материальная обеспеченность и др.);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единой воспитывающей среды, ориентированной на формирование патриотизма, российской гражданской идентичности,  духовно-нравственной культуры на основе российских традиционных духовных и культурных ценностей; 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глобальной конкурентоспособности российского образования, вхождение Российской Федерации в число десяти ведущих стран мира по качеству общего образования.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624769" y="1177275"/>
            <a:ext cx="241176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Российской Федерации от 21 июля 2020 г. № 474 «О национальных целях развития Российской Федерации на период до 2030 года»</a:t>
            </a:r>
          </a:p>
        </p:txBody>
      </p:sp>
      <p:sp>
        <p:nvSpPr>
          <p:cNvPr id="17" name="Нашивка 16"/>
          <p:cNvSpPr/>
          <p:nvPr/>
        </p:nvSpPr>
        <p:spPr>
          <a:xfrm>
            <a:off x="6603055" y="2186075"/>
            <a:ext cx="484632" cy="484632"/>
          </a:xfrm>
          <a:prstGeom prst="chevro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751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4901" y="6021289"/>
            <a:ext cx="9139099" cy="83671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0" y="627639"/>
            <a:ext cx="9144000" cy="59697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25619" y="1852753"/>
            <a:ext cx="3497660" cy="2137459"/>
          </a:xfrm>
          <a:prstGeom prst="hexagon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175571" y="258307"/>
            <a:ext cx="262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</a:t>
            </a:r>
          </a:p>
        </p:txBody>
      </p:sp>
      <p:sp>
        <p:nvSpPr>
          <p:cNvPr id="21" name="TextBox 20"/>
          <p:cNvSpPr txBox="1"/>
          <p:nvPr/>
        </p:nvSpPr>
        <p:spPr>
          <a:xfrm rot="3851492">
            <a:off x="5372516" y="2246634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……………………</a:t>
            </a:r>
          </a:p>
        </p:txBody>
      </p:sp>
      <p:sp>
        <p:nvSpPr>
          <p:cNvPr id="24" name="TextBox 23"/>
          <p:cNvSpPr txBox="1"/>
          <p:nvPr/>
        </p:nvSpPr>
        <p:spPr>
          <a:xfrm rot="3763110">
            <a:off x="2514895" y="3338437"/>
            <a:ext cx="1353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………….………</a:t>
            </a:r>
          </a:p>
        </p:txBody>
      </p:sp>
      <p:sp>
        <p:nvSpPr>
          <p:cNvPr id="25" name="TextBox 24"/>
          <p:cNvSpPr txBox="1"/>
          <p:nvPr/>
        </p:nvSpPr>
        <p:spPr>
          <a:xfrm rot="7076969">
            <a:off x="2406509" y="2309742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……………………</a:t>
            </a:r>
          </a:p>
        </p:txBody>
      </p:sp>
      <p:sp>
        <p:nvSpPr>
          <p:cNvPr id="26" name="TextBox 25"/>
          <p:cNvSpPr txBox="1"/>
          <p:nvPr/>
        </p:nvSpPr>
        <p:spPr>
          <a:xfrm rot="7076969">
            <a:off x="5351400" y="3408093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……………………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350012" y="1529928"/>
            <a:ext cx="2448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…………………………………….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369448" y="3805546"/>
            <a:ext cx="2448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…………………………………….</a:t>
            </a:r>
          </a:p>
        </p:txBody>
      </p:sp>
      <p:sp>
        <p:nvSpPr>
          <p:cNvPr id="29" name="TextBox 28"/>
          <p:cNvSpPr txBox="1"/>
          <p:nvPr/>
        </p:nvSpPr>
        <p:spPr>
          <a:xfrm rot="5400000">
            <a:off x="2391697" y="1834145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…………….</a:t>
            </a:r>
          </a:p>
        </p:txBody>
      </p:sp>
      <p:sp>
        <p:nvSpPr>
          <p:cNvPr id="30" name="TextBox 29"/>
          <p:cNvSpPr txBox="1"/>
          <p:nvPr/>
        </p:nvSpPr>
        <p:spPr>
          <a:xfrm rot="5400000">
            <a:off x="4681795" y="1834145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>
                    <a:lumMod val="65000"/>
                  </a:schemeClr>
                </a:solidFill>
              </a:rPr>
              <a:t>…………….</a:t>
            </a:r>
          </a:p>
        </p:txBody>
      </p:sp>
      <p:sp>
        <p:nvSpPr>
          <p:cNvPr id="31" name="TextBox 30"/>
          <p:cNvSpPr txBox="1"/>
          <p:nvPr/>
        </p:nvSpPr>
        <p:spPr>
          <a:xfrm rot="5400000">
            <a:off x="4866461" y="4848176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…………….</a:t>
            </a:r>
          </a:p>
        </p:txBody>
      </p:sp>
      <p:sp>
        <p:nvSpPr>
          <p:cNvPr id="32" name="TextBox 31"/>
          <p:cNvSpPr txBox="1"/>
          <p:nvPr/>
        </p:nvSpPr>
        <p:spPr>
          <a:xfrm rot="5400000">
            <a:off x="2338634" y="4824038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…………….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836689" y="4663510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…………….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391697" y="797858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…………….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616828" y="808169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…………….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91697" y="4663510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…………….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9087" y="1114089"/>
            <a:ext cx="3026484" cy="7386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Трансформируемое пространство, архитектурная доступность</a:t>
            </a:r>
          </a:p>
          <a:p>
            <a:pPr algn="ctr"/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9087" y="2691301"/>
            <a:ext cx="2123728" cy="7386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ЦОС (поддержка всех активностей) 	</a:t>
            </a:r>
          </a:p>
          <a:p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323528" y="4209111"/>
            <a:ext cx="2123728" cy="7386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 err="1"/>
              <a:t>Кванториум</a:t>
            </a:r>
            <a:r>
              <a:rPr lang="ru-RU" dirty="0"/>
              <a:t>/Точка роста	</a:t>
            </a:r>
          </a:p>
          <a:p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721105" y="5415844"/>
            <a:ext cx="2123728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Сцена (театр, конференция, фестиваль)    </a:t>
            </a:r>
          </a:p>
          <a:p>
            <a:endParaRPr lang="ru-RU" dirty="0"/>
          </a:p>
        </p:txBody>
      </p:sp>
      <p:sp>
        <p:nvSpPr>
          <p:cNvPr id="41" name="TextBox 40"/>
          <p:cNvSpPr txBox="1"/>
          <p:nvPr/>
        </p:nvSpPr>
        <p:spPr>
          <a:xfrm>
            <a:off x="6851686" y="4401900"/>
            <a:ext cx="2123728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Школьное кафе  </a:t>
            </a:r>
          </a:p>
          <a:p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6444208" y="5631287"/>
            <a:ext cx="2123728" cy="5232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Школьный сад (огород)</a:t>
            </a:r>
          </a:p>
          <a:p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6874772" y="2691301"/>
            <a:ext cx="2123728" cy="73866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Комплексная безопасность</a:t>
            </a:r>
          </a:p>
          <a:p>
            <a:endParaRPr lang="ru-RU" dirty="0"/>
          </a:p>
        </p:txBody>
      </p:sp>
      <p:sp>
        <p:nvSpPr>
          <p:cNvPr id="44" name="TextBox 43"/>
          <p:cNvSpPr txBox="1"/>
          <p:nvPr/>
        </p:nvSpPr>
        <p:spPr>
          <a:xfrm>
            <a:off x="3429780" y="4174878"/>
            <a:ext cx="2236576" cy="30777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 b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b="1" dirty="0"/>
              <a:t>Библиотека/Медиацентр</a:t>
            </a:r>
            <a:endParaRPr lang="ru-RU" dirty="0"/>
          </a:p>
        </p:txBody>
      </p:sp>
      <p:sp>
        <p:nvSpPr>
          <p:cNvPr id="46" name="TextBox 45"/>
          <p:cNvSpPr txBox="1"/>
          <p:nvPr/>
        </p:nvSpPr>
        <p:spPr>
          <a:xfrm>
            <a:off x="2207031" y="2713217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281301" y="2687562"/>
            <a:ext cx="2076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………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582448" y="1026881"/>
            <a:ext cx="2123728" cy="954107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Государственно-общественное управление </a:t>
            </a:r>
          </a:p>
          <a:p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3561383" y="5026738"/>
            <a:ext cx="2123728" cy="116955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4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«Белый интернет», ограничение использования мобильных телефонов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569" y="670418"/>
            <a:ext cx="1094588" cy="1025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8722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39552" y="18864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Центра детских инициатив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322579-71FA-4460-B6F6-0DC78E715B19}"/>
              </a:ext>
            </a:extLst>
          </p:cNvPr>
          <p:cNvSpPr txBox="1"/>
          <p:nvPr/>
        </p:nvSpPr>
        <p:spPr>
          <a:xfrm>
            <a:off x="0" y="692696"/>
            <a:ext cx="39871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письмом Минпросвещения России </a:t>
            </a:r>
          </a:p>
          <a:p>
            <a:pPr algn="ctr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20.05.2022 № АБ - 1367/02</a:t>
            </a:r>
          </a:p>
          <a:p>
            <a:pPr algn="ctr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реализации программы </a:t>
            </a:r>
          </a:p>
          <a:p>
            <a:pPr algn="ctr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«Модернизация школьных систем образования» </a:t>
            </a:r>
            <a:b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создать центры детских инициатив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26BCF3-53C9-4014-B5CB-9893BE358052}"/>
              </a:ext>
            </a:extLst>
          </p:cNvPr>
          <p:cNvSpPr txBox="1"/>
          <p:nvPr/>
        </p:nvSpPr>
        <p:spPr>
          <a:xfrm>
            <a:off x="4363224" y="685504"/>
            <a:ext cx="4608511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создания центра детских инициатив -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формирование условий всестороннего развития детей и подростков. 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Создание функционального пространства, которое заполняется элементами патриотического воспитания.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993811-1813-46BD-B29B-C9787D2BE3C7}"/>
              </a:ext>
            </a:extLst>
          </p:cNvPr>
          <p:cNvSpPr txBox="1"/>
          <p:nvPr/>
        </p:nvSpPr>
        <p:spPr>
          <a:xfrm>
            <a:off x="2757448" y="1787350"/>
            <a:ext cx="321155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Задачи руководителя </a:t>
            </a:r>
          </a:p>
          <a:p>
            <a:pPr algn="ctr"/>
            <a:endParaRPr lang="ru-RU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</a:p>
          <a:p>
            <a:pPr algn="ctr"/>
            <a:endParaRPr lang="ru-RU" sz="1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управленческих команд</a:t>
            </a: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472A5FDE-A33E-444A-9CB2-01E8552563DF}"/>
              </a:ext>
            </a:extLst>
          </p:cNvPr>
          <p:cNvGrpSpPr/>
          <p:nvPr/>
        </p:nvGrpSpPr>
        <p:grpSpPr>
          <a:xfrm>
            <a:off x="2921561" y="2079343"/>
            <a:ext cx="2862343" cy="568336"/>
            <a:chOff x="3911926" y="3056069"/>
            <a:chExt cx="4268402" cy="1453051"/>
          </a:xfrm>
        </p:grpSpPr>
        <p:grpSp>
          <p:nvGrpSpPr>
            <p:cNvPr id="16" name="组合 2"/>
            <p:cNvGrpSpPr/>
            <p:nvPr/>
          </p:nvGrpSpPr>
          <p:grpSpPr>
            <a:xfrm>
              <a:off x="6275699" y="3056069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" name="同心圆 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椭圆 4"/>
              <p:cNvSpPr/>
              <p:nvPr/>
            </p:nvSpPr>
            <p:spPr>
              <a:xfrm>
                <a:off x="392112" y="760412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7" name="组合 5"/>
            <p:cNvGrpSpPr/>
            <p:nvPr/>
          </p:nvGrpSpPr>
          <p:grpSpPr>
            <a:xfrm>
              <a:off x="4409873" y="3106762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" name="椭圆 7"/>
              <p:cNvSpPr/>
              <p:nvPr/>
            </p:nvSpPr>
            <p:spPr>
              <a:xfrm>
                <a:off x="404445" y="779805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8" name="椭圆 34"/>
            <p:cNvSpPr/>
            <p:nvPr/>
          </p:nvSpPr>
          <p:spPr>
            <a:xfrm rot="16200000">
              <a:off x="3994246" y="3422783"/>
              <a:ext cx="575547" cy="740188"/>
            </a:xfrm>
            <a:custGeom>
              <a:avLst/>
              <a:gdLst/>
              <a:ahLst/>
              <a:cxnLst/>
              <a:rect l="l" t="t" r="r" b="b"/>
              <a:pathLst>
                <a:path w="1118836" h="1438889">
                  <a:moveTo>
                    <a:pt x="548270" y="0"/>
                  </a:moveTo>
                  <a:lnTo>
                    <a:pt x="721662" y="346785"/>
                  </a:lnTo>
                  <a:cubicBezTo>
                    <a:pt x="951885" y="413972"/>
                    <a:pt x="1118836" y="627225"/>
                    <a:pt x="1118836" y="879471"/>
                  </a:cubicBezTo>
                  <a:cubicBezTo>
                    <a:pt x="1118836" y="1188429"/>
                    <a:pt x="868376" y="1438889"/>
                    <a:pt x="559418" y="1438889"/>
                  </a:cubicBezTo>
                  <a:cubicBezTo>
                    <a:pt x="250460" y="1438889"/>
                    <a:pt x="0" y="1188429"/>
                    <a:pt x="0" y="879471"/>
                  </a:cubicBezTo>
                  <a:cubicBezTo>
                    <a:pt x="0" y="636984"/>
                    <a:pt x="154283" y="430531"/>
                    <a:pt x="370781" y="35497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椭圆 34"/>
            <p:cNvSpPr/>
            <p:nvPr/>
          </p:nvSpPr>
          <p:spPr>
            <a:xfrm rot="5400000">
              <a:off x="7522460" y="3422783"/>
              <a:ext cx="575547" cy="740188"/>
            </a:xfrm>
            <a:custGeom>
              <a:avLst/>
              <a:gdLst/>
              <a:ahLst/>
              <a:cxnLst/>
              <a:rect l="l" t="t" r="r" b="b"/>
              <a:pathLst>
                <a:path w="1118836" h="1438889">
                  <a:moveTo>
                    <a:pt x="548270" y="0"/>
                  </a:moveTo>
                  <a:lnTo>
                    <a:pt x="721662" y="346785"/>
                  </a:lnTo>
                  <a:cubicBezTo>
                    <a:pt x="951885" y="413972"/>
                    <a:pt x="1118836" y="627225"/>
                    <a:pt x="1118836" y="879471"/>
                  </a:cubicBezTo>
                  <a:cubicBezTo>
                    <a:pt x="1118836" y="1188429"/>
                    <a:pt x="868376" y="1438889"/>
                    <a:pt x="559418" y="1438889"/>
                  </a:cubicBezTo>
                  <a:cubicBezTo>
                    <a:pt x="250460" y="1438889"/>
                    <a:pt x="0" y="1188429"/>
                    <a:pt x="0" y="879471"/>
                  </a:cubicBezTo>
                  <a:cubicBezTo>
                    <a:pt x="0" y="636984"/>
                    <a:pt x="154283" y="430531"/>
                    <a:pt x="370781" y="35497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Shape 3737">
            <a:extLst>
              <a:ext uri="{FF2B5EF4-FFF2-40B4-BE49-F238E27FC236}">
                <a16:creationId xmlns:a16="http://schemas.microsoft.com/office/drawing/2014/main" id="{05FF7AB3-D377-415B-9B08-0001531272A7}"/>
              </a:ext>
            </a:extLst>
          </p:cNvPr>
          <p:cNvSpPr>
            <a:spLocks noChangeAspect="1"/>
          </p:cNvSpPr>
          <p:nvPr/>
        </p:nvSpPr>
        <p:spPr>
          <a:xfrm>
            <a:off x="4636198" y="2171337"/>
            <a:ext cx="536926" cy="364518"/>
          </a:xfrm>
          <a:custGeom>
            <a:avLst/>
            <a:gdLst/>
            <a:ahLst/>
            <a:cxnLst/>
            <a:rect l="0" t="0" r="0" b="0"/>
            <a:pathLst>
              <a:path w="41" h="28" extrusionOk="0">
                <a:moveTo>
                  <a:pt x="34" y="28"/>
                </a:move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7"/>
                  <a:pt x="14" y="16"/>
                  <a:pt x="16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8" y="17"/>
                  <a:pt x="29" y="18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4" y="27"/>
                  <a:pt x="34" y="28"/>
                  <a:pt x="34" y="28"/>
                </a:cubicBezTo>
                <a:close/>
                <a:moveTo>
                  <a:pt x="32" y="5"/>
                </a:moveTo>
                <a:cubicBezTo>
                  <a:pt x="31" y="5"/>
                  <a:pt x="31" y="5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6"/>
                  <a:pt x="30" y="6"/>
                </a:cubicBezTo>
                <a:cubicBezTo>
                  <a:pt x="30" y="6"/>
                  <a:pt x="30" y="7"/>
                  <a:pt x="30" y="7"/>
                </a:cubicBezTo>
                <a:cubicBezTo>
                  <a:pt x="30" y="7"/>
                  <a:pt x="30" y="8"/>
                  <a:pt x="30" y="8"/>
                </a:cubicBezTo>
                <a:cubicBezTo>
                  <a:pt x="30" y="9"/>
                  <a:pt x="30" y="9"/>
                  <a:pt x="31" y="10"/>
                </a:cubicBezTo>
                <a:cubicBezTo>
                  <a:pt x="31" y="10"/>
                  <a:pt x="31" y="11"/>
                  <a:pt x="32" y="12"/>
                </a:cubicBezTo>
                <a:cubicBezTo>
                  <a:pt x="32" y="12"/>
                  <a:pt x="32" y="12"/>
                  <a:pt x="33" y="13"/>
                </a:cubicBezTo>
                <a:cubicBezTo>
                  <a:pt x="33" y="13"/>
                  <a:pt x="33" y="13"/>
                  <a:pt x="34" y="13"/>
                </a:cubicBezTo>
                <a:cubicBezTo>
                  <a:pt x="34" y="13"/>
                  <a:pt x="34" y="13"/>
                  <a:pt x="35" y="13"/>
                </a:cubicBezTo>
                <a:cubicBezTo>
                  <a:pt x="35" y="12"/>
                  <a:pt x="36" y="12"/>
                  <a:pt x="36" y="12"/>
                </a:cubicBezTo>
                <a:cubicBezTo>
                  <a:pt x="36" y="11"/>
                  <a:pt x="37" y="11"/>
                  <a:pt x="37" y="10"/>
                </a:cubicBezTo>
                <a:cubicBezTo>
                  <a:pt x="37" y="9"/>
                  <a:pt x="37" y="9"/>
                  <a:pt x="37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7"/>
                  <a:pt x="36" y="7"/>
                  <a:pt x="36" y="6"/>
                </a:cubicBezTo>
                <a:cubicBezTo>
                  <a:pt x="35" y="6"/>
                  <a:pt x="35" y="6"/>
                  <a:pt x="35" y="5"/>
                </a:cubicBezTo>
                <a:cubicBezTo>
                  <a:pt x="35" y="5"/>
                  <a:pt x="34" y="5"/>
                  <a:pt x="34" y="5"/>
                </a:cubicBezTo>
                <a:cubicBezTo>
                  <a:pt x="34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lose/>
                <a:moveTo>
                  <a:pt x="10" y="5"/>
                </a:moveTo>
                <a:cubicBezTo>
                  <a:pt x="10" y="5"/>
                  <a:pt x="10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7"/>
                  <a:pt x="11" y="7"/>
                </a:cubicBezTo>
                <a:cubicBezTo>
                  <a:pt x="11" y="7"/>
                  <a:pt x="11" y="8"/>
                  <a:pt x="11" y="8"/>
                </a:cubicBezTo>
                <a:cubicBezTo>
                  <a:pt x="11" y="9"/>
                  <a:pt x="11" y="9"/>
                  <a:pt x="10" y="10"/>
                </a:cubicBezTo>
                <a:cubicBezTo>
                  <a:pt x="10" y="10"/>
                  <a:pt x="10" y="11"/>
                  <a:pt x="10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6" y="12"/>
                  <a:pt x="5" y="12"/>
                  <a:pt x="5" y="12"/>
                </a:cubicBezTo>
                <a:cubicBezTo>
                  <a:pt x="5" y="11"/>
                  <a:pt x="5" y="11"/>
                  <a:pt x="4" y="10"/>
                </a:cubicBezTo>
                <a:cubicBezTo>
                  <a:pt x="4" y="9"/>
                  <a:pt x="4" y="9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6" y="7"/>
                  <a:pt x="6" y="6"/>
                </a:cubicBezTo>
                <a:cubicBezTo>
                  <a:pt x="6" y="6"/>
                  <a:pt x="6" y="6"/>
                  <a:pt x="6" y="5"/>
                </a:cubicBezTo>
                <a:cubicBezTo>
                  <a:pt x="6" y="5"/>
                  <a:pt x="7" y="5"/>
                  <a:pt x="7" y="5"/>
                </a:cubicBezTo>
                <a:cubicBezTo>
                  <a:pt x="8" y="5"/>
                  <a:pt x="8" y="5"/>
                  <a:pt x="8" y="5"/>
                </a:cubicBezTo>
                <a:cubicBezTo>
                  <a:pt x="9" y="5"/>
                  <a:pt x="9" y="5"/>
                  <a:pt x="10" y="5"/>
                </a:cubicBezTo>
                <a:close/>
                <a:moveTo>
                  <a:pt x="21" y="8"/>
                </a:moveTo>
                <a:cubicBezTo>
                  <a:pt x="20" y="8"/>
                  <a:pt x="19" y="8"/>
                  <a:pt x="18" y="7"/>
                </a:cubicBezTo>
                <a:cubicBezTo>
                  <a:pt x="18" y="6"/>
                  <a:pt x="18" y="5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7" y="0"/>
                  <a:pt x="21" y="0"/>
                </a:cubicBezTo>
                <a:cubicBezTo>
                  <a:pt x="24" y="0"/>
                  <a:pt x="24" y="2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5"/>
                  <a:pt x="23" y="6"/>
                  <a:pt x="23" y="7"/>
                </a:cubicBezTo>
                <a:cubicBezTo>
                  <a:pt x="22" y="8"/>
                  <a:pt x="21" y="8"/>
                  <a:pt x="21" y="8"/>
                </a:cubicBezTo>
                <a:close/>
                <a:moveTo>
                  <a:pt x="19" y="7"/>
                </a:moveTo>
                <a:cubicBezTo>
                  <a:pt x="19" y="7"/>
                  <a:pt x="20" y="8"/>
                  <a:pt x="21" y="8"/>
                </a:cubicBezTo>
                <a:cubicBezTo>
                  <a:pt x="21" y="8"/>
                  <a:pt x="22" y="7"/>
                  <a:pt x="22" y="7"/>
                </a:cubicBez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2"/>
                  <a:pt x="23" y="2"/>
                  <a:pt x="23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19" y="2"/>
                  <a:pt x="19" y="2"/>
                  <a:pt x="18" y="2"/>
                </a:cubicBezTo>
                <a:cubicBezTo>
                  <a:pt x="18" y="2"/>
                  <a:pt x="18" y="2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5"/>
                  <a:pt x="18" y="6"/>
                  <a:pt x="19" y="7"/>
                </a:cubicBezTo>
                <a:close/>
                <a:moveTo>
                  <a:pt x="41" y="25"/>
                </a:moveTo>
                <a:cubicBezTo>
                  <a:pt x="41" y="18"/>
                  <a:pt x="41" y="18"/>
                  <a:pt x="41" y="18"/>
                </a:cubicBezTo>
                <a:cubicBezTo>
                  <a:pt x="41" y="16"/>
                  <a:pt x="39" y="15"/>
                  <a:pt x="36" y="14"/>
                </a:cubicBezTo>
                <a:cubicBezTo>
                  <a:pt x="36" y="18"/>
                  <a:pt x="35" y="19"/>
                  <a:pt x="34" y="22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19"/>
                  <a:pt x="33" y="18"/>
                  <a:pt x="32" y="15"/>
                </a:cubicBezTo>
                <a:cubicBezTo>
                  <a:pt x="31" y="15"/>
                  <a:pt x="30" y="16"/>
                  <a:pt x="30" y="18"/>
                </a:cubicBezTo>
                <a:cubicBezTo>
                  <a:pt x="30" y="19"/>
                  <a:pt x="30" y="19"/>
                  <a:pt x="30" y="19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8" y="28"/>
                  <a:pt x="39" y="28"/>
                </a:cubicBezTo>
                <a:cubicBezTo>
                  <a:pt x="39" y="28"/>
                  <a:pt x="40" y="27"/>
                  <a:pt x="40" y="27"/>
                </a:cubicBezTo>
                <a:cubicBezTo>
                  <a:pt x="41" y="26"/>
                  <a:pt x="41" y="26"/>
                  <a:pt x="41" y="25"/>
                </a:cubicBezTo>
                <a:close/>
                <a:moveTo>
                  <a:pt x="0" y="25"/>
                </a:moveTo>
                <a:cubicBezTo>
                  <a:pt x="0" y="27"/>
                  <a:pt x="1" y="28"/>
                  <a:pt x="2" y="28"/>
                </a:cubicBezTo>
                <a:cubicBezTo>
                  <a:pt x="3" y="28"/>
                  <a:pt x="4" y="28"/>
                  <a:pt x="5" y="28"/>
                </a:cubicBezTo>
                <a:cubicBezTo>
                  <a:pt x="5" y="28"/>
                  <a:pt x="6" y="28"/>
                  <a:pt x="6" y="2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6"/>
                  <a:pt x="10" y="15"/>
                  <a:pt x="9" y="15"/>
                </a:cubicBezTo>
                <a:cubicBezTo>
                  <a:pt x="9" y="18"/>
                  <a:pt x="9" y="19"/>
                  <a:pt x="8" y="2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19"/>
                  <a:pt x="5" y="18"/>
                  <a:pt x="5" y="14"/>
                </a:cubicBezTo>
                <a:cubicBezTo>
                  <a:pt x="2" y="15"/>
                  <a:pt x="0" y="16"/>
                  <a:pt x="0" y="18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34" y="13"/>
                </a:moveTo>
                <a:cubicBezTo>
                  <a:pt x="32" y="13"/>
                  <a:pt x="30" y="11"/>
                  <a:pt x="30" y="8"/>
                </a:cubicBezTo>
                <a:cubicBezTo>
                  <a:pt x="30" y="5"/>
                  <a:pt x="29" y="3"/>
                  <a:pt x="34" y="3"/>
                </a:cubicBezTo>
                <a:cubicBezTo>
                  <a:pt x="38" y="3"/>
                  <a:pt x="38" y="5"/>
                  <a:pt x="38" y="8"/>
                </a:cubicBezTo>
                <a:cubicBezTo>
                  <a:pt x="38" y="11"/>
                  <a:pt x="36" y="13"/>
                  <a:pt x="34" y="13"/>
                </a:cubicBezTo>
                <a:close/>
                <a:moveTo>
                  <a:pt x="7" y="13"/>
                </a:moveTo>
                <a:cubicBezTo>
                  <a:pt x="9" y="13"/>
                  <a:pt x="11" y="11"/>
                  <a:pt x="11" y="8"/>
                </a:cubicBezTo>
                <a:cubicBezTo>
                  <a:pt x="11" y="5"/>
                  <a:pt x="12" y="3"/>
                  <a:pt x="7" y="3"/>
                </a:cubicBezTo>
                <a:cubicBezTo>
                  <a:pt x="3" y="3"/>
                  <a:pt x="4" y="5"/>
                  <a:pt x="4" y="8"/>
                </a:cubicBezTo>
                <a:cubicBezTo>
                  <a:pt x="4" y="11"/>
                  <a:pt x="6" y="13"/>
                  <a:pt x="7" y="13"/>
                </a:cubicBezTo>
                <a:close/>
                <a:moveTo>
                  <a:pt x="15" y="11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3"/>
                  <a:pt x="19" y="11"/>
                  <a:pt x="18" y="9"/>
                </a:cubicBezTo>
                <a:cubicBezTo>
                  <a:pt x="16" y="9"/>
                  <a:pt x="15" y="10"/>
                  <a:pt x="15" y="11"/>
                </a:cubicBezTo>
                <a:close/>
                <a:moveTo>
                  <a:pt x="26" y="15"/>
                </a:moveTo>
                <a:cubicBezTo>
                  <a:pt x="26" y="11"/>
                  <a:pt x="26" y="11"/>
                  <a:pt x="26" y="11"/>
                </a:cubicBezTo>
                <a:cubicBezTo>
                  <a:pt x="26" y="10"/>
                  <a:pt x="25" y="9"/>
                  <a:pt x="23" y="9"/>
                </a:cubicBezTo>
                <a:cubicBezTo>
                  <a:pt x="22" y="11"/>
                  <a:pt x="22" y="13"/>
                  <a:pt x="21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lose/>
                <a:moveTo>
                  <a:pt x="21" y="15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5"/>
                  <a:pt x="20" y="15"/>
                  <a:pt x="20" y="15"/>
                </a:cubicBezTo>
                <a:lnTo>
                  <a:pt x="21" y="15"/>
                </a:lnTo>
                <a:close/>
              </a:path>
            </a:pathLst>
          </a:custGeom>
          <a:solidFill>
            <a:srgbClr val="FFFF00"/>
          </a:solidFill>
          <a:ln>
            <a:solidFill>
              <a:srgbClr val="FFC000"/>
            </a:solidFill>
          </a:ln>
        </p:spPr>
        <p:txBody>
          <a:bodyPr spcFirstLastPara="1" wrap="square" lIns="121875" tIns="60925" rIns="121875" bIns="609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6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Shape 3429">
            <a:extLst>
              <a:ext uri="{FF2B5EF4-FFF2-40B4-BE49-F238E27FC236}">
                <a16:creationId xmlns:a16="http://schemas.microsoft.com/office/drawing/2014/main" id="{96D3FE12-5F3F-48F1-B1C8-E3B249A8B505}"/>
              </a:ext>
            </a:extLst>
          </p:cNvPr>
          <p:cNvSpPr>
            <a:spLocks noChangeAspect="1"/>
          </p:cNvSpPr>
          <p:nvPr/>
        </p:nvSpPr>
        <p:spPr>
          <a:xfrm>
            <a:off x="3518586" y="2209199"/>
            <a:ext cx="401983" cy="401985"/>
          </a:xfrm>
          <a:custGeom>
            <a:avLst/>
            <a:gdLst/>
            <a:ahLst/>
            <a:cxnLst/>
            <a:rect l="0" t="0" r="0" b="0"/>
            <a:pathLst>
              <a:path w="634" h="633" extrusionOk="0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rgbClr val="FFFF00"/>
          </a:solidFill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28557DC5-0ADF-48DC-A9D8-7809E8BD2FF7}"/>
              </a:ext>
            </a:extLst>
          </p:cNvPr>
          <p:cNvSpPr/>
          <p:nvPr/>
        </p:nvSpPr>
        <p:spPr>
          <a:xfrm>
            <a:off x="304649" y="1960584"/>
            <a:ext cx="2589335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 выполнение методических рекомендаций по оформлению в школе</a:t>
            </a:r>
            <a:b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предметно-эстетической среды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A6D9EFC4-9874-4143-B23F-D3CD22EA6BDA}"/>
              </a:ext>
            </a:extLst>
          </p:cNvPr>
          <p:cNvSpPr/>
          <p:nvPr/>
        </p:nvSpPr>
        <p:spPr>
          <a:xfrm>
            <a:off x="5950458" y="1992035"/>
            <a:ext cx="3014029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планомерную работу по созданию центра  детских инициатив  в школе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99509" y="3068960"/>
            <a:ext cx="90733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оборудования для центра детских инициатив:</a:t>
            </a:r>
          </a:p>
        </p:txBody>
      </p:sp>
      <p:grpSp>
        <p:nvGrpSpPr>
          <p:cNvPr id="33" name="Группа">
            <a:extLst>
              <a:ext uri="{FF2B5EF4-FFF2-40B4-BE49-F238E27FC236}">
                <a16:creationId xmlns:a16="http://schemas.microsoft.com/office/drawing/2014/main" id="{08DF29DD-E7EB-42BB-80E0-E48B256FC0DF}"/>
              </a:ext>
            </a:extLst>
          </p:cNvPr>
          <p:cNvGrpSpPr/>
          <p:nvPr/>
        </p:nvGrpSpPr>
        <p:grpSpPr>
          <a:xfrm>
            <a:off x="3616757" y="3651488"/>
            <a:ext cx="1796594" cy="1438140"/>
            <a:chOff x="-1" y="0"/>
            <a:chExt cx="7452814" cy="7459135"/>
          </a:xfrm>
        </p:grpSpPr>
        <p:sp>
          <p:nvSpPr>
            <p:cNvPr id="34" name="Фигура">
              <a:extLst>
                <a:ext uri="{FF2B5EF4-FFF2-40B4-BE49-F238E27FC236}">
                  <a16:creationId xmlns:a16="http://schemas.microsoft.com/office/drawing/2014/main" id="{66050F1D-2BF0-49FF-A997-00F4B7B5B89F}"/>
                </a:ext>
              </a:extLst>
            </p:cNvPr>
            <p:cNvSpPr/>
            <p:nvPr/>
          </p:nvSpPr>
          <p:spPr>
            <a:xfrm>
              <a:off x="1151641" y="163135"/>
              <a:ext cx="5154613" cy="71342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597" extrusionOk="0">
                  <a:moveTo>
                    <a:pt x="10743" y="0"/>
                  </a:moveTo>
                  <a:cubicBezTo>
                    <a:pt x="6933" y="0"/>
                    <a:pt x="3123" y="999"/>
                    <a:pt x="208" y="2994"/>
                  </a:cubicBezTo>
                  <a:cubicBezTo>
                    <a:pt x="93" y="3066"/>
                    <a:pt x="115" y="3195"/>
                    <a:pt x="251" y="3246"/>
                  </a:cubicBezTo>
                  <a:cubicBezTo>
                    <a:pt x="342" y="3280"/>
                    <a:pt x="456" y="3264"/>
                    <a:pt x="519" y="3207"/>
                  </a:cubicBezTo>
                  <a:cubicBezTo>
                    <a:pt x="3348" y="1271"/>
                    <a:pt x="7045" y="302"/>
                    <a:pt x="10743" y="302"/>
                  </a:cubicBezTo>
                  <a:cubicBezTo>
                    <a:pt x="14391" y="302"/>
                    <a:pt x="18037" y="1246"/>
                    <a:pt x="20850" y="3129"/>
                  </a:cubicBezTo>
                  <a:lnTo>
                    <a:pt x="19681" y="3130"/>
                  </a:lnTo>
                  <a:cubicBezTo>
                    <a:pt x="19622" y="3130"/>
                    <a:pt x="19568" y="3146"/>
                    <a:pt x="19529" y="3173"/>
                  </a:cubicBezTo>
                  <a:cubicBezTo>
                    <a:pt x="19491" y="3199"/>
                    <a:pt x="19466" y="3236"/>
                    <a:pt x="19466" y="3277"/>
                  </a:cubicBezTo>
                  <a:cubicBezTo>
                    <a:pt x="19466" y="3358"/>
                    <a:pt x="19563" y="3425"/>
                    <a:pt x="19681" y="3425"/>
                  </a:cubicBezTo>
                  <a:lnTo>
                    <a:pt x="21359" y="3424"/>
                  </a:lnTo>
                  <a:cubicBezTo>
                    <a:pt x="21425" y="3424"/>
                    <a:pt x="21481" y="3403"/>
                    <a:pt x="21520" y="3371"/>
                  </a:cubicBezTo>
                  <a:cubicBezTo>
                    <a:pt x="21567" y="3344"/>
                    <a:pt x="21598" y="3304"/>
                    <a:pt x="21598" y="3259"/>
                  </a:cubicBezTo>
                  <a:lnTo>
                    <a:pt x="21600" y="2103"/>
                  </a:lnTo>
                  <a:cubicBezTo>
                    <a:pt x="21600" y="2021"/>
                    <a:pt x="21504" y="1955"/>
                    <a:pt x="21385" y="1955"/>
                  </a:cubicBezTo>
                  <a:cubicBezTo>
                    <a:pt x="21267" y="1955"/>
                    <a:pt x="21171" y="2021"/>
                    <a:pt x="21171" y="2103"/>
                  </a:cubicBezTo>
                  <a:lnTo>
                    <a:pt x="21171" y="2923"/>
                  </a:lnTo>
                  <a:cubicBezTo>
                    <a:pt x="18270" y="976"/>
                    <a:pt x="14508" y="0"/>
                    <a:pt x="10743" y="0"/>
                  </a:cubicBezTo>
                  <a:close/>
                  <a:moveTo>
                    <a:pt x="241" y="17227"/>
                  </a:moveTo>
                  <a:cubicBezTo>
                    <a:pt x="175" y="17227"/>
                    <a:pt x="119" y="17249"/>
                    <a:pt x="80" y="17281"/>
                  </a:cubicBezTo>
                  <a:cubicBezTo>
                    <a:pt x="33" y="17308"/>
                    <a:pt x="2" y="17348"/>
                    <a:pt x="2" y="17393"/>
                  </a:cubicBezTo>
                  <a:lnTo>
                    <a:pt x="0" y="18550"/>
                  </a:lnTo>
                  <a:cubicBezTo>
                    <a:pt x="0" y="18631"/>
                    <a:pt x="96" y="18696"/>
                    <a:pt x="215" y="18696"/>
                  </a:cubicBezTo>
                  <a:cubicBezTo>
                    <a:pt x="333" y="18696"/>
                    <a:pt x="429" y="18631"/>
                    <a:pt x="429" y="18550"/>
                  </a:cubicBezTo>
                  <a:lnTo>
                    <a:pt x="429" y="17749"/>
                  </a:lnTo>
                  <a:cubicBezTo>
                    <a:pt x="6284" y="21600"/>
                    <a:pt x="15559" y="21547"/>
                    <a:pt x="21314" y="17582"/>
                  </a:cubicBezTo>
                  <a:cubicBezTo>
                    <a:pt x="21345" y="17561"/>
                    <a:pt x="21374" y="17538"/>
                    <a:pt x="21405" y="17516"/>
                  </a:cubicBezTo>
                  <a:cubicBezTo>
                    <a:pt x="21515" y="17462"/>
                    <a:pt x="21529" y="17353"/>
                    <a:pt x="21435" y="17286"/>
                  </a:cubicBezTo>
                  <a:cubicBezTo>
                    <a:pt x="21337" y="17216"/>
                    <a:pt x="21171" y="17226"/>
                    <a:pt x="21091" y="17305"/>
                  </a:cubicBezTo>
                  <a:cubicBezTo>
                    <a:pt x="21062" y="17326"/>
                    <a:pt x="21034" y="17348"/>
                    <a:pt x="21005" y="17368"/>
                  </a:cubicBezTo>
                  <a:cubicBezTo>
                    <a:pt x="15416" y="21219"/>
                    <a:pt x="6405" y="21268"/>
                    <a:pt x="722" y="17523"/>
                  </a:cubicBezTo>
                  <a:lnTo>
                    <a:pt x="1919" y="17522"/>
                  </a:lnTo>
                  <a:cubicBezTo>
                    <a:pt x="1978" y="17522"/>
                    <a:pt x="2032" y="17506"/>
                    <a:pt x="2071" y="17479"/>
                  </a:cubicBezTo>
                  <a:cubicBezTo>
                    <a:pt x="2109" y="17453"/>
                    <a:pt x="2134" y="17415"/>
                    <a:pt x="2134" y="17374"/>
                  </a:cubicBezTo>
                  <a:cubicBezTo>
                    <a:pt x="2134" y="17293"/>
                    <a:pt x="2037" y="17227"/>
                    <a:pt x="1919" y="17227"/>
                  </a:cubicBezTo>
                  <a:lnTo>
                    <a:pt x="241" y="17227"/>
                  </a:lnTo>
                  <a:close/>
                </a:path>
              </a:pathLst>
            </a:custGeom>
            <a:solidFill>
              <a:srgbClr val="CFCDD0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35" name="Кружок">
              <a:extLst>
                <a:ext uri="{FF2B5EF4-FFF2-40B4-BE49-F238E27FC236}">
                  <a16:creationId xmlns:a16="http://schemas.microsoft.com/office/drawing/2014/main" id="{C3D08396-2071-451C-A39A-0A999D54BC73}"/>
                </a:ext>
              </a:extLst>
            </p:cNvPr>
            <p:cNvSpPr/>
            <p:nvPr/>
          </p:nvSpPr>
          <p:spPr>
            <a:xfrm>
              <a:off x="2370273" y="2385303"/>
              <a:ext cx="2690432" cy="2690431"/>
            </a:xfrm>
            <a:prstGeom prst="ellipse">
              <a:avLst/>
            </a:prstGeom>
            <a:solidFill>
              <a:srgbClr val="CFCDD0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36" name="Фигура">
              <a:extLst>
                <a:ext uri="{FF2B5EF4-FFF2-40B4-BE49-F238E27FC236}">
                  <a16:creationId xmlns:a16="http://schemas.microsoft.com/office/drawing/2014/main" id="{1A54AE14-58F6-4D83-B499-9E2E47B249AE}"/>
                </a:ext>
              </a:extLst>
            </p:cNvPr>
            <p:cNvSpPr/>
            <p:nvPr/>
          </p:nvSpPr>
          <p:spPr>
            <a:xfrm>
              <a:off x="3789717" y="0"/>
              <a:ext cx="1874124" cy="26179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3" h="21590" extrusionOk="0">
                  <a:moveTo>
                    <a:pt x="11584" y="1"/>
                  </a:moveTo>
                  <a:cubicBezTo>
                    <a:pt x="11431" y="-4"/>
                    <a:pt x="11277" y="11"/>
                    <a:pt x="11129" y="43"/>
                  </a:cubicBezTo>
                  <a:cubicBezTo>
                    <a:pt x="10819" y="111"/>
                    <a:pt x="10553" y="253"/>
                    <a:pt x="10377" y="448"/>
                  </a:cubicBezTo>
                  <a:lnTo>
                    <a:pt x="4367" y="7576"/>
                  </a:lnTo>
                  <a:cubicBezTo>
                    <a:pt x="3289" y="7453"/>
                    <a:pt x="2201" y="7365"/>
                    <a:pt x="1108" y="7321"/>
                  </a:cubicBezTo>
                  <a:cubicBezTo>
                    <a:pt x="792" y="7322"/>
                    <a:pt x="493" y="7418"/>
                    <a:pt x="282" y="7586"/>
                  </a:cubicBezTo>
                  <a:cubicBezTo>
                    <a:pt x="107" y="7726"/>
                    <a:pt x="8" y="7906"/>
                    <a:pt x="0" y="8094"/>
                  </a:cubicBezTo>
                  <a:lnTo>
                    <a:pt x="0" y="17816"/>
                  </a:lnTo>
                  <a:cubicBezTo>
                    <a:pt x="1" y="17997"/>
                    <a:pt x="89" y="18172"/>
                    <a:pt x="250" y="18311"/>
                  </a:cubicBezTo>
                  <a:cubicBezTo>
                    <a:pt x="415" y="18452"/>
                    <a:pt x="643" y="18547"/>
                    <a:pt x="896" y="18579"/>
                  </a:cubicBezTo>
                  <a:cubicBezTo>
                    <a:pt x="2623" y="18706"/>
                    <a:pt x="4315" y="19016"/>
                    <a:pt x="5915" y="19498"/>
                  </a:cubicBezTo>
                  <a:cubicBezTo>
                    <a:pt x="7503" y="19977"/>
                    <a:pt x="8981" y="20620"/>
                    <a:pt x="10307" y="21408"/>
                  </a:cubicBezTo>
                  <a:cubicBezTo>
                    <a:pt x="10485" y="21520"/>
                    <a:pt x="10715" y="21584"/>
                    <a:pt x="10952" y="21590"/>
                  </a:cubicBezTo>
                  <a:cubicBezTo>
                    <a:pt x="11239" y="21596"/>
                    <a:pt x="11516" y="21516"/>
                    <a:pt x="11718" y="21370"/>
                  </a:cubicBezTo>
                  <a:lnTo>
                    <a:pt x="21347" y="14431"/>
                  </a:lnTo>
                  <a:cubicBezTo>
                    <a:pt x="21517" y="14276"/>
                    <a:pt x="21600" y="14082"/>
                    <a:pt x="21580" y="13886"/>
                  </a:cubicBezTo>
                  <a:cubicBezTo>
                    <a:pt x="21559" y="13684"/>
                    <a:pt x="21435" y="13497"/>
                    <a:pt x="21227" y="13360"/>
                  </a:cubicBezTo>
                  <a:cubicBezTo>
                    <a:pt x="20372" y="12804"/>
                    <a:pt x="19465" y="12296"/>
                    <a:pt x="18536" y="11809"/>
                  </a:cubicBezTo>
                  <a:lnTo>
                    <a:pt x="21389" y="3764"/>
                  </a:lnTo>
                  <a:cubicBezTo>
                    <a:pt x="21458" y="3547"/>
                    <a:pt x="21415" y="3319"/>
                    <a:pt x="21269" y="3123"/>
                  </a:cubicBezTo>
                  <a:cubicBezTo>
                    <a:pt x="21131" y="2936"/>
                    <a:pt x="20909" y="2787"/>
                    <a:pt x="20638" y="2703"/>
                  </a:cubicBezTo>
                  <a:lnTo>
                    <a:pt x="12035" y="69"/>
                  </a:lnTo>
                  <a:cubicBezTo>
                    <a:pt x="11891" y="28"/>
                    <a:pt x="11737" y="5"/>
                    <a:pt x="11584" y="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37" name="Фигура">
              <a:extLst>
                <a:ext uri="{FF2B5EF4-FFF2-40B4-BE49-F238E27FC236}">
                  <a16:creationId xmlns:a16="http://schemas.microsoft.com/office/drawing/2014/main" id="{01C9087E-EB3C-4E32-9431-F92923111D75}"/>
                </a:ext>
              </a:extLst>
            </p:cNvPr>
            <p:cNvSpPr/>
            <p:nvPr/>
          </p:nvSpPr>
          <p:spPr>
            <a:xfrm>
              <a:off x="4843014" y="1801371"/>
              <a:ext cx="2604255" cy="18793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600" extrusionOk="0">
                  <a:moveTo>
                    <a:pt x="7666" y="0"/>
                  </a:moveTo>
                  <a:cubicBezTo>
                    <a:pt x="7492" y="0"/>
                    <a:pt x="7323" y="79"/>
                    <a:pt x="7184" y="225"/>
                  </a:cubicBezTo>
                  <a:lnTo>
                    <a:pt x="201" y="9913"/>
                  </a:lnTo>
                  <a:cubicBezTo>
                    <a:pt x="77" y="10092"/>
                    <a:pt x="5" y="10330"/>
                    <a:pt x="0" y="10578"/>
                  </a:cubicBezTo>
                  <a:cubicBezTo>
                    <a:pt x="-4" y="10828"/>
                    <a:pt x="61" y="11070"/>
                    <a:pt x="181" y="11258"/>
                  </a:cubicBezTo>
                  <a:cubicBezTo>
                    <a:pt x="971" y="12599"/>
                    <a:pt x="1609" y="14100"/>
                    <a:pt x="2076" y="15707"/>
                  </a:cubicBezTo>
                  <a:cubicBezTo>
                    <a:pt x="2541" y="17307"/>
                    <a:pt x="2829" y="18997"/>
                    <a:pt x="2931" y="20716"/>
                  </a:cubicBezTo>
                  <a:cubicBezTo>
                    <a:pt x="2961" y="20982"/>
                    <a:pt x="3063" y="21220"/>
                    <a:pt x="3215" y="21385"/>
                  </a:cubicBezTo>
                  <a:cubicBezTo>
                    <a:pt x="3328" y="21506"/>
                    <a:pt x="3462" y="21581"/>
                    <a:pt x="3604" y="21600"/>
                  </a:cubicBezTo>
                  <a:lnTo>
                    <a:pt x="13561" y="21600"/>
                  </a:lnTo>
                  <a:cubicBezTo>
                    <a:pt x="13737" y="21598"/>
                    <a:pt x="13907" y="21501"/>
                    <a:pt x="14033" y="21329"/>
                  </a:cubicBezTo>
                  <a:cubicBezTo>
                    <a:pt x="14170" y="21142"/>
                    <a:pt x="14245" y="20881"/>
                    <a:pt x="14238" y="20614"/>
                  </a:cubicBezTo>
                  <a:cubicBezTo>
                    <a:pt x="14202" y="19428"/>
                    <a:pt x="14114" y="18250"/>
                    <a:pt x="13984" y="17080"/>
                  </a:cubicBezTo>
                  <a:lnTo>
                    <a:pt x="21140" y="11177"/>
                  </a:lnTo>
                  <a:cubicBezTo>
                    <a:pt x="21329" y="11011"/>
                    <a:pt x="21468" y="10759"/>
                    <a:pt x="21533" y="10462"/>
                  </a:cubicBezTo>
                  <a:cubicBezTo>
                    <a:pt x="21596" y="10180"/>
                    <a:pt x="21589" y="9877"/>
                    <a:pt x="21511" y="9603"/>
                  </a:cubicBezTo>
                  <a:lnTo>
                    <a:pt x="19004" y="936"/>
                  </a:lnTo>
                  <a:cubicBezTo>
                    <a:pt x="18915" y="652"/>
                    <a:pt x="18759" y="417"/>
                    <a:pt x="18562" y="271"/>
                  </a:cubicBezTo>
                  <a:cubicBezTo>
                    <a:pt x="18357" y="119"/>
                    <a:pt x="18120" y="74"/>
                    <a:pt x="17892" y="141"/>
                  </a:cubicBezTo>
                  <a:lnTo>
                    <a:pt x="9757" y="2929"/>
                  </a:lnTo>
                  <a:cubicBezTo>
                    <a:pt x="9280" y="2026"/>
                    <a:pt x="8773" y="1152"/>
                    <a:pt x="8229" y="320"/>
                  </a:cubicBezTo>
                  <a:cubicBezTo>
                    <a:pt x="8079" y="116"/>
                    <a:pt x="7877" y="0"/>
                    <a:pt x="7666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38" name="Фигура">
              <a:extLst>
                <a:ext uri="{FF2B5EF4-FFF2-40B4-BE49-F238E27FC236}">
                  <a16:creationId xmlns:a16="http://schemas.microsoft.com/office/drawing/2014/main" id="{D95AD1E8-9E07-4E5F-97CA-C64F80500138}"/>
                </a:ext>
              </a:extLst>
            </p:cNvPr>
            <p:cNvSpPr/>
            <p:nvPr/>
          </p:nvSpPr>
          <p:spPr>
            <a:xfrm>
              <a:off x="4840768" y="3778454"/>
              <a:ext cx="2612045" cy="18840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8" h="21588" extrusionOk="0">
                  <a:moveTo>
                    <a:pt x="3691" y="0"/>
                  </a:moveTo>
                  <a:cubicBezTo>
                    <a:pt x="3484" y="-1"/>
                    <a:pt x="3286" y="113"/>
                    <a:pt x="3140" y="316"/>
                  </a:cubicBezTo>
                  <a:cubicBezTo>
                    <a:pt x="3020" y="483"/>
                    <a:pt x="2946" y="700"/>
                    <a:pt x="2925" y="934"/>
                  </a:cubicBezTo>
                  <a:cubicBezTo>
                    <a:pt x="2828" y="2656"/>
                    <a:pt x="2537" y="4346"/>
                    <a:pt x="2067" y="5945"/>
                  </a:cubicBezTo>
                  <a:cubicBezTo>
                    <a:pt x="1602" y="7530"/>
                    <a:pt x="965" y="9006"/>
                    <a:pt x="178" y="10322"/>
                  </a:cubicBezTo>
                  <a:cubicBezTo>
                    <a:pt x="53" y="10524"/>
                    <a:pt x="-9" y="10786"/>
                    <a:pt x="1" y="11052"/>
                  </a:cubicBezTo>
                  <a:cubicBezTo>
                    <a:pt x="11" y="11304"/>
                    <a:pt x="86" y="11542"/>
                    <a:pt x="213" y="11722"/>
                  </a:cubicBezTo>
                  <a:lnTo>
                    <a:pt x="7156" y="21331"/>
                  </a:lnTo>
                  <a:cubicBezTo>
                    <a:pt x="7306" y="21508"/>
                    <a:pt x="7500" y="21599"/>
                    <a:pt x="7697" y="21587"/>
                  </a:cubicBezTo>
                  <a:cubicBezTo>
                    <a:pt x="7882" y="21576"/>
                    <a:pt x="8057" y="21475"/>
                    <a:pt x="8193" y="21299"/>
                  </a:cubicBezTo>
                  <a:cubicBezTo>
                    <a:pt x="8757" y="20421"/>
                    <a:pt x="9284" y="19498"/>
                    <a:pt x="9776" y="18545"/>
                  </a:cubicBezTo>
                  <a:lnTo>
                    <a:pt x="17801" y="21370"/>
                  </a:lnTo>
                  <a:cubicBezTo>
                    <a:pt x="18018" y="21438"/>
                    <a:pt x="18246" y="21399"/>
                    <a:pt x="18443" y="21254"/>
                  </a:cubicBezTo>
                  <a:cubicBezTo>
                    <a:pt x="18630" y="21116"/>
                    <a:pt x="18779" y="20892"/>
                    <a:pt x="18863" y="20622"/>
                  </a:cubicBezTo>
                  <a:lnTo>
                    <a:pt x="21498" y="12063"/>
                  </a:lnTo>
                  <a:cubicBezTo>
                    <a:pt x="21581" y="11775"/>
                    <a:pt x="21591" y="11460"/>
                    <a:pt x="21526" y="11164"/>
                  </a:cubicBezTo>
                  <a:cubicBezTo>
                    <a:pt x="21459" y="10856"/>
                    <a:pt x="21313" y="10592"/>
                    <a:pt x="21119" y="10417"/>
                  </a:cubicBezTo>
                  <a:lnTo>
                    <a:pt x="13957" y="4412"/>
                  </a:lnTo>
                  <a:cubicBezTo>
                    <a:pt x="14082" y="3316"/>
                    <a:pt x="14174" y="2213"/>
                    <a:pt x="14220" y="1102"/>
                  </a:cubicBezTo>
                  <a:cubicBezTo>
                    <a:pt x="14219" y="802"/>
                    <a:pt x="14130" y="514"/>
                    <a:pt x="13974" y="306"/>
                  </a:cubicBezTo>
                  <a:cubicBezTo>
                    <a:pt x="13835" y="119"/>
                    <a:pt x="13651" y="13"/>
                    <a:pt x="13458" y="0"/>
                  </a:cubicBezTo>
                  <a:lnTo>
                    <a:pt x="3691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39" name="Фигура">
              <a:extLst>
                <a:ext uri="{FF2B5EF4-FFF2-40B4-BE49-F238E27FC236}">
                  <a16:creationId xmlns:a16="http://schemas.microsoft.com/office/drawing/2014/main" id="{9D6D2D13-9E92-4D27-A779-FD02CF0BC5DD}"/>
                </a:ext>
              </a:extLst>
            </p:cNvPr>
            <p:cNvSpPr/>
            <p:nvPr/>
          </p:nvSpPr>
          <p:spPr>
            <a:xfrm>
              <a:off x="3785720" y="4840003"/>
              <a:ext cx="1875125" cy="26136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9" h="21574" extrusionOk="0">
                  <a:moveTo>
                    <a:pt x="10918" y="0"/>
                  </a:moveTo>
                  <a:cubicBezTo>
                    <a:pt x="10690" y="-5"/>
                    <a:pt x="10468" y="45"/>
                    <a:pt x="10286" y="144"/>
                  </a:cubicBezTo>
                  <a:cubicBezTo>
                    <a:pt x="8920" y="974"/>
                    <a:pt x="7378" y="1643"/>
                    <a:pt x="5720" y="2126"/>
                  </a:cubicBezTo>
                  <a:cubicBezTo>
                    <a:pt x="4212" y="2566"/>
                    <a:pt x="2621" y="2849"/>
                    <a:pt x="1001" y="2963"/>
                  </a:cubicBezTo>
                  <a:cubicBezTo>
                    <a:pt x="699" y="2974"/>
                    <a:pt x="418" y="3075"/>
                    <a:pt x="229" y="3244"/>
                  </a:cubicBezTo>
                  <a:cubicBezTo>
                    <a:pt x="79" y="3378"/>
                    <a:pt x="-1" y="3545"/>
                    <a:pt x="0" y="3717"/>
                  </a:cubicBezTo>
                  <a:lnTo>
                    <a:pt x="0" y="13523"/>
                  </a:lnTo>
                  <a:cubicBezTo>
                    <a:pt x="-5" y="13705"/>
                    <a:pt x="90" y="13882"/>
                    <a:pt x="264" y="14014"/>
                  </a:cubicBezTo>
                  <a:cubicBezTo>
                    <a:pt x="469" y="14170"/>
                    <a:pt x="760" y="14250"/>
                    <a:pt x="1058" y="14231"/>
                  </a:cubicBezTo>
                  <a:cubicBezTo>
                    <a:pt x="2183" y="14188"/>
                    <a:pt x="3302" y="14097"/>
                    <a:pt x="4411" y="13971"/>
                  </a:cubicBezTo>
                  <a:lnTo>
                    <a:pt x="10357" y="21138"/>
                  </a:lnTo>
                  <a:cubicBezTo>
                    <a:pt x="10523" y="21327"/>
                    <a:pt x="10776" y="21467"/>
                    <a:pt x="11073" y="21533"/>
                  </a:cubicBezTo>
                  <a:cubicBezTo>
                    <a:pt x="11355" y="21595"/>
                    <a:pt x="11659" y="21586"/>
                    <a:pt x="11933" y="21507"/>
                  </a:cubicBezTo>
                  <a:lnTo>
                    <a:pt x="20615" y="19012"/>
                  </a:lnTo>
                  <a:cubicBezTo>
                    <a:pt x="20900" y="18924"/>
                    <a:pt x="21136" y="18769"/>
                    <a:pt x="21282" y="18572"/>
                  </a:cubicBezTo>
                  <a:cubicBezTo>
                    <a:pt x="21434" y="18368"/>
                    <a:pt x="21480" y="18131"/>
                    <a:pt x="21412" y="17905"/>
                  </a:cubicBezTo>
                  <a:lnTo>
                    <a:pt x="18598" y="9734"/>
                  </a:lnTo>
                  <a:cubicBezTo>
                    <a:pt x="19533" y="9242"/>
                    <a:pt x="20437" y="8718"/>
                    <a:pt x="21296" y="8156"/>
                  </a:cubicBezTo>
                  <a:cubicBezTo>
                    <a:pt x="21480" y="8015"/>
                    <a:pt x="21583" y="7831"/>
                    <a:pt x="21589" y="7638"/>
                  </a:cubicBezTo>
                  <a:cubicBezTo>
                    <a:pt x="21595" y="7404"/>
                    <a:pt x="21457" y="7180"/>
                    <a:pt x="21211" y="7026"/>
                  </a:cubicBezTo>
                  <a:lnTo>
                    <a:pt x="11567" y="195"/>
                  </a:lnTo>
                  <a:cubicBezTo>
                    <a:pt x="11390" y="75"/>
                    <a:pt x="11161" y="6"/>
                    <a:pt x="10918" y="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0" name="Фигура">
              <a:extLst>
                <a:ext uri="{FF2B5EF4-FFF2-40B4-BE49-F238E27FC236}">
                  <a16:creationId xmlns:a16="http://schemas.microsoft.com/office/drawing/2014/main" id="{6049DDEB-6043-4C83-8869-CF38815A29AD}"/>
                </a:ext>
              </a:extLst>
            </p:cNvPr>
            <p:cNvSpPr/>
            <p:nvPr/>
          </p:nvSpPr>
          <p:spPr>
            <a:xfrm>
              <a:off x="1793818" y="4846236"/>
              <a:ext cx="1897275" cy="2612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560" extrusionOk="0">
                  <a:moveTo>
                    <a:pt x="10431" y="7"/>
                  </a:moveTo>
                  <a:cubicBezTo>
                    <a:pt x="10208" y="28"/>
                    <a:pt x="9999" y="97"/>
                    <a:pt x="9828" y="204"/>
                  </a:cubicBezTo>
                  <a:lnTo>
                    <a:pt x="242" y="7141"/>
                  </a:lnTo>
                  <a:cubicBezTo>
                    <a:pt x="62" y="7301"/>
                    <a:pt x="-22" y="7504"/>
                    <a:pt x="5" y="7710"/>
                  </a:cubicBezTo>
                  <a:cubicBezTo>
                    <a:pt x="33" y="7920"/>
                    <a:pt x="175" y="8116"/>
                    <a:pt x="402" y="8248"/>
                  </a:cubicBezTo>
                  <a:cubicBezTo>
                    <a:pt x="1219" y="8780"/>
                    <a:pt x="2074" y="9275"/>
                    <a:pt x="2959" y="9742"/>
                  </a:cubicBezTo>
                  <a:lnTo>
                    <a:pt x="137" y="17796"/>
                  </a:lnTo>
                  <a:cubicBezTo>
                    <a:pt x="70" y="18013"/>
                    <a:pt x="109" y="18241"/>
                    <a:pt x="252" y="18438"/>
                  </a:cubicBezTo>
                  <a:cubicBezTo>
                    <a:pt x="389" y="18625"/>
                    <a:pt x="611" y="18771"/>
                    <a:pt x="879" y="18855"/>
                  </a:cubicBezTo>
                  <a:lnTo>
                    <a:pt x="9376" y="21491"/>
                  </a:lnTo>
                  <a:cubicBezTo>
                    <a:pt x="9661" y="21573"/>
                    <a:pt x="9974" y="21581"/>
                    <a:pt x="10267" y="21516"/>
                  </a:cubicBezTo>
                  <a:cubicBezTo>
                    <a:pt x="10573" y="21449"/>
                    <a:pt x="10836" y="21306"/>
                    <a:pt x="11009" y="21112"/>
                  </a:cubicBezTo>
                  <a:lnTo>
                    <a:pt x="16980" y="13940"/>
                  </a:lnTo>
                  <a:cubicBezTo>
                    <a:pt x="18184" y="14075"/>
                    <a:pt x="19398" y="14167"/>
                    <a:pt x="20620" y="14202"/>
                  </a:cubicBezTo>
                  <a:cubicBezTo>
                    <a:pt x="20890" y="14176"/>
                    <a:pt x="21139" y="14077"/>
                    <a:pt x="21317" y="13927"/>
                  </a:cubicBezTo>
                  <a:cubicBezTo>
                    <a:pt x="21467" y="13800"/>
                    <a:pt x="21558" y="13643"/>
                    <a:pt x="21578" y="13477"/>
                  </a:cubicBezTo>
                  <a:lnTo>
                    <a:pt x="21578" y="3664"/>
                  </a:lnTo>
                  <a:cubicBezTo>
                    <a:pt x="21570" y="3503"/>
                    <a:pt x="21493" y="3346"/>
                    <a:pt x="21355" y="3219"/>
                  </a:cubicBezTo>
                  <a:cubicBezTo>
                    <a:pt x="21177" y="3055"/>
                    <a:pt x="20913" y="2952"/>
                    <a:pt x="20627" y="2931"/>
                  </a:cubicBezTo>
                  <a:cubicBezTo>
                    <a:pt x="18966" y="2853"/>
                    <a:pt x="17333" y="2586"/>
                    <a:pt x="15785" y="2142"/>
                  </a:cubicBezTo>
                  <a:cubicBezTo>
                    <a:pt x="14114" y="1663"/>
                    <a:pt x="12568" y="985"/>
                    <a:pt x="11208" y="133"/>
                  </a:cubicBezTo>
                  <a:cubicBezTo>
                    <a:pt x="10978" y="27"/>
                    <a:pt x="10701" y="-19"/>
                    <a:pt x="10431" y="7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1" name="Фигура">
              <a:extLst>
                <a:ext uri="{FF2B5EF4-FFF2-40B4-BE49-F238E27FC236}">
                  <a16:creationId xmlns:a16="http://schemas.microsoft.com/office/drawing/2014/main" id="{B2FF62FD-B8E1-408C-9BC2-8839F027288F}"/>
                </a:ext>
              </a:extLst>
            </p:cNvPr>
            <p:cNvSpPr/>
            <p:nvPr/>
          </p:nvSpPr>
          <p:spPr>
            <a:xfrm>
              <a:off x="5491" y="3778456"/>
              <a:ext cx="2604161" cy="1889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3" h="21596" extrusionOk="0">
                  <a:moveTo>
                    <a:pt x="7980" y="0"/>
                  </a:moveTo>
                  <a:cubicBezTo>
                    <a:pt x="7777" y="29"/>
                    <a:pt x="7589" y="168"/>
                    <a:pt x="7460" y="385"/>
                  </a:cubicBezTo>
                  <a:cubicBezTo>
                    <a:pt x="7340" y="586"/>
                    <a:pt x="7278" y="840"/>
                    <a:pt x="7284" y="1099"/>
                  </a:cubicBezTo>
                  <a:cubicBezTo>
                    <a:pt x="7329" y="2269"/>
                    <a:pt x="7436" y="3429"/>
                    <a:pt x="7571" y="4582"/>
                  </a:cubicBezTo>
                  <a:lnTo>
                    <a:pt x="436" y="10439"/>
                  </a:lnTo>
                  <a:cubicBezTo>
                    <a:pt x="247" y="10604"/>
                    <a:pt x="106" y="10855"/>
                    <a:pt x="41" y="11150"/>
                  </a:cubicBezTo>
                  <a:cubicBezTo>
                    <a:pt x="-22" y="11430"/>
                    <a:pt x="-13" y="11731"/>
                    <a:pt x="66" y="12004"/>
                  </a:cubicBezTo>
                  <a:lnTo>
                    <a:pt x="2573" y="20623"/>
                  </a:lnTo>
                  <a:cubicBezTo>
                    <a:pt x="2661" y="20906"/>
                    <a:pt x="2815" y="21139"/>
                    <a:pt x="3012" y="21284"/>
                  </a:cubicBezTo>
                  <a:cubicBezTo>
                    <a:pt x="3217" y="21435"/>
                    <a:pt x="3454" y="21481"/>
                    <a:pt x="3682" y="21414"/>
                  </a:cubicBezTo>
                  <a:lnTo>
                    <a:pt x="11824" y="18641"/>
                  </a:lnTo>
                  <a:cubicBezTo>
                    <a:pt x="12324" y="19583"/>
                    <a:pt x="12858" y="20492"/>
                    <a:pt x="13430" y="21358"/>
                  </a:cubicBezTo>
                  <a:cubicBezTo>
                    <a:pt x="13576" y="21515"/>
                    <a:pt x="13755" y="21600"/>
                    <a:pt x="13940" y="21596"/>
                  </a:cubicBezTo>
                  <a:cubicBezTo>
                    <a:pt x="14139" y="21591"/>
                    <a:pt x="14331" y="21485"/>
                    <a:pt x="14478" y="21298"/>
                  </a:cubicBezTo>
                  <a:lnTo>
                    <a:pt x="21417" y="11664"/>
                  </a:lnTo>
                  <a:cubicBezTo>
                    <a:pt x="21513" y="11474"/>
                    <a:pt x="21566" y="11249"/>
                    <a:pt x="21572" y="11017"/>
                  </a:cubicBezTo>
                  <a:cubicBezTo>
                    <a:pt x="21578" y="10762"/>
                    <a:pt x="21526" y="10510"/>
                    <a:pt x="21422" y="10299"/>
                  </a:cubicBezTo>
                  <a:cubicBezTo>
                    <a:pt x="20601" y="8960"/>
                    <a:pt x="19937" y="7449"/>
                    <a:pt x="19456" y="5825"/>
                  </a:cubicBezTo>
                  <a:cubicBezTo>
                    <a:pt x="18999" y="4286"/>
                    <a:pt x="18713" y="2664"/>
                    <a:pt x="18603" y="1008"/>
                  </a:cubicBezTo>
                  <a:cubicBezTo>
                    <a:pt x="18587" y="737"/>
                    <a:pt x="18498" y="484"/>
                    <a:pt x="18355" y="298"/>
                  </a:cubicBezTo>
                  <a:cubicBezTo>
                    <a:pt x="18212" y="113"/>
                    <a:pt x="18025" y="6"/>
                    <a:pt x="17829" y="0"/>
                  </a:cubicBezTo>
                  <a:lnTo>
                    <a:pt x="798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2" name="Фигура">
              <a:extLst>
                <a:ext uri="{FF2B5EF4-FFF2-40B4-BE49-F238E27FC236}">
                  <a16:creationId xmlns:a16="http://schemas.microsoft.com/office/drawing/2014/main" id="{861B31DE-ADB2-4216-BC8F-6E0F26DC31F1}"/>
                </a:ext>
              </a:extLst>
            </p:cNvPr>
            <p:cNvSpPr/>
            <p:nvPr/>
          </p:nvSpPr>
          <p:spPr>
            <a:xfrm>
              <a:off x="-1" y="1793570"/>
              <a:ext cx="2612681" cy="1889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573" extrusionOk="0">
                  <a:moveTo>
                    <a:pt x="13834" y="9"/>
                  </a:moveTo>
                  <a:cubicBezTo>
                    <a:pt x="13665" y="39"/>
                    <a:pt x="13507" y="146"/>
                    <a:pt x="13386" y="313"/>
                  </a:cubicBezTo>
                  <a:cubicBezTo>
                    <a:pt x="12835" y="1149"/>
                    <a:pt x="12322" y="2027"/>
                    <a:pt x="11839" y="2935"/>
                  </a:cubicBezTo>
                  <a:lnTo>
                    <a:pt x="3766" y="100"/>
                  </a:lnTo>
                  <a:cubicBezTo>
                    <a:pt x="3548" y="32"/>
                    <a:pt x="3320" y="75"/>
                    <a:pt x="3123" y="219"/>
                  </a:cubicBezTo>
                  <a:cubicBezTo>
                    <a:pt x="2936" y="356"/>
                    <a:pt x="2790" y="576"/>
                    <a:pt x="2706" y="845"/>
                  </a:cubicBezTo>
                  <a:lnTo>
                    <a:pt x="68" y="9372"/>
                  </a:lnTo>
                  <a:cubicBezTo>
                    <a:pt x="-14" y="9658"/>
                    <a:pt x="-22" y="9976"/>
                    <a:pt x="43" y="10270"/>
                  </a:cubicBezTo>
                  <a:cubicBezTo>
                    <a:pt x="110" y="10577"/>
                    <a:pt x="253" y="10840"/>
                    <a:pt x="447" y="11015"/>
                  </a:cubicBezTo>
                  <a:lnTo>
                    <a:pt x="7585" y="16972"/>
                  </a:lnTo>
                  <a:cubicBezTo>
                    <a:pt x="7451" y="18121"/>
                    <a:pt x="7357" y="19281"/>
                    <a:pt x="7314" y="20447"/>
                  </a:cubicBezTo>
                  <a:cubicBezTo>
                    <a:pt x="7316" y="20830"/>
                    <a:pt x="7456" y="21186"/>
                    <a:pt x="7688" y="21395"/>
                  </a:cubicBezTo>
                  <a:cubicBezTo>
                    <a:pt x="7803" y="21498"/>
                    <a:pt x="7934" y="21560"/>
                    <a:pt x="8070" y="21573"/>
                  </a:cubicBezTo>
                  <a:lnTo>
                    <a:pt x="17921" y="21573"/>
                  </a:lnTo>
                  <a:cubicBezTo>
                    <a:pt x="18065" y="21548"/>
                    <a:pt x="18199" y="21464"/>
                    <a:pt x="18310" y="21335"/>
                  </a:cubicBezTo>
                  <a:cubicBezTo>
                    <a:pt x="18464" y="21158"/>
                    <a:pt x="18562" y="20904"/>
                    <a:pt x="18581" y="20629"/>
                  </a:cubicBezTo>
                  <a:cubicBezTo>
                    <a:pt x="18667" y="19204"/>
                    <a:pt x="18884" y="17800"/>
                    <a:pt x="19229" y="16451"/>
                  </a:cubicBezTo>
                  <a:cubicBezTo>
                    <a:pt x="19722" y="14518"/>
                    <a:pt x="20466" y="12728"/>
                    <a:pt x="21426" y="11165"/>
                  </a:cubicBezTo>
                  <a:cubicBezTo>
                    <a:pt x="21517" y="10995"/>
                    <a:pt x="21569" y="10789"/>
                    <a:pt x="21573" y="10578"/>
                  </a:cubicBezTo>
                  <a:cubicBezTo>
                    <a:pt x="21578" y="10283"/>
                    <a:pt x="21491" y="10000"/>
                    <a:pt x="21335" y="9798"/>
                  </a:cubicBezTo>
                  <a:lnTo>
                    <a:pt x="14408" y="226"/>
                  </a:lnTo>
                  <a:cubicBezTo>
                    <a:pt x="14246" y="50"/>
                    <a:pt x="14039" y="-27"/>
                    <a:pt x="13834" y="9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3" name="Фигура">
              <a:extLst>
                <a:ext uri="{FF2B5EF4-FFF2-40B4-BE49-F238E27FC236}">
                  <a16:creationId xmlns:a16="http://schemas.microsoft.com/office/drawing/2014/main" id="{A3A9C0C1-FD1D-402E-966A-A4B69874558D}"/>
                </a:ext>
              </a:extLst>
            </p:cNvPr>
            <p:cNvSpPr/>
            <p:nvPr/>
          </p:nvSpPr>
          <p:spPr>
            <a:xfrm>
              <a:off x="1786553" y="2150"/>
              <a:ext cx="1902772" cy="26126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1" h="21585" extrusionOk="0">
                  <a:moveTo>
                    <a:pt x="10102" y="1"/>
                  </a:moveTo>
                  <a:cubicBezTo>
                    <a:pt x="9959" y="5"/>
                    <a:pt x="9817" y="25"/>
                    <a:pt x="9682" y="64"/>
                  </a:cubicBezTo>
                  <a:lnTo>
                    <a:pt x="1129" y="2564"/>
                  </a:lnTo>
                  <a:cubicBezTo>
                    <a:pt x="848" y="2653"/>
                    <a:pt x="616" y="2808"/>
                    <a:pt x="472" y="3005"/>
                  </a:cubicBezTo>
                  <a:cubicBezTo>
                    <a:pt x="323" y="3209"/>
                    <a:pt x="278" y="3446"/>
                    <a:pt x="344" y="3673"/>
                  </a:cubicBezTo>
                  <a:lnTo>
                    <a:pt x="3088" y="11770"/>
                  </a:lnTo>
                  <a:cubicBezTo>
                    <a:pt x="2143" y="12269"/>
                    <a:pt x="1229" y="12800"/>
                    <a:pt x="361" y="13372"/>
                  </a:cubicBezTo>
                  <a:cubicBezTo>
                    <a:pt x="140" y="13506"/>
                    <a:pt x="9" y="13702"/>
                    <a:pt x="0" y="13911"/>
                  </a:cubicBezTo>
                  <a:cubicBezTo>
                    <a:pt x="-9" y="14116"/>
                    <a:pt x="101" y="14315"/>
                    <a:pt x="302" y="14458"/>
                  </a:cubicBezTo>
                  <a:lnTo>
                    <a:pt x="9921" y="21426"/>
                  </a:lnTo>
                  <a:cubicBezTo>
                    <a:pt x="10080" y="21519"/>
                    <a:pt x="10271" y="21573"/>
                    <a:pt x="10474" y="21583"/>
                  </a:cubicBezTo>
                  <a:cubicBezTo>
                    <a:pt x="10732" y="21597"/>
                    <a:pt x="10989" y="21538"/>
                    <a:pt x="11189" y="21419"/>
                  </a:cubicBezTo>
                  <a:cubicBezTo>
                    <a:pt x="12531" y="20603"/>
                    <a:pt x="14038" y="19945"/>
                    <a:pt x="15657" y="19465"/>
                  </a:cubicBezTo>
                  <a:cubicBezTo>
                    <a:pt x="17254" y="18992"/>
                    <a:pt x="18940" y="18699"/>
                    <a:pt x="20659" y="18597"/>
                  </a:cubicBezTo>
                  <a:cubicBezTo>
                    <a:pt x="20935" y="18567"/>
                    <a:pt x="21183" y="18462"/>
                    <a:pt x="21354" y="18301"/>
                  </a:cubicBezTo>
                  <a:cubicBezTo>
                    <a:pt x="21491" y="18172"/>
                    <a:pt x="21570" y="18014"/>
                    <a:pt x="21579" y="17851"/>
                  </a:cubicBezTo>
                  <a:lnTo>
                    <a:pt x="21579" y="8106"/>
                  </a:lnTo>
                  <a:cubicBezTo>
                    <a:pt x="21591" y="7889"/>
                    <a:pt x="21473" y="7678"/>
                    <a:pt x="21256" y="7529"/>
                  </a:cubicBezTo>
                  <a:cubicBezTo>
                    <a:pt x="21062" y="7396"/>
                    <a:pt x="20804" y="7324"/>
                    <a:pt x="20537" y="7327"/>
                  </a:cubicBezTo>
                  <a:cubicBezTo>
                    <a:pt x="19374" y="7365"/>
                    <a:pt x="18218" y="7453"/>
                    <a:pt x="17070" y="7582"/>
                  </a:cubicBezTo>
                  <a:lnTo>
                    <a:pt x="11234" y="434"/>
                  </a:lnTo>
                  <a:cubicBezTo>
                    <a:pt x="11071" y="245"/>
                    <a:pt x="10822" y="107"/>
                    <a:pt x="10529" y="42"/>
                  </a:cubicBezTo>
                  <a:cubicBezTo>
                    <a:pt x="10390" y="10"/>
                    <a:pt x="10245" y="-3"/>
                    <a:pt x="10102" y="1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4" name="Фигура">
              <a:extLst>
                <a:ext uri="{FF2B5EF4-FFF2-40B4-BE49-F238E27FC236}">
                  <a16:creationId xmlns:a16="http://schemas.microsoft.com/office/drawing/2014/main" id="{5E91A9DC-6F29-4CAB-9BD4-186C7E50F444}"/>
                </a:ext>
              </a:extLst>
            </p:cNvPr>
            <p:cNvSpPr/>
            <p:nvPr/>
          </p:nvSpPr>
          <p:spPr>
            <a:xfrm>
              <a:off x="4318813" y="1484297"/>
              <a:ext cx="423942" cy="412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3" y="0"/>
                  </a:moveTo>
                  <a:cubicBezTo>
                    <a:pt x="5985" y="0"/>
                    <a:pt x="5303" y="0"/>
                    <a:pt x="4603" y="72"/>
                  </a:cubicBezTo>
                  <a:cubicBezTo>
                    <a:pt x="2225" y="360"/>
                    <a:pt x="350" y="2287"/>
                    <a:pt x="70" y="4730"/>
                  </a:cubicBezTo>
                  <a:cubicBezTo>
                    <a:pt x="0" y="5448"/>
                    <a:pt x="0" y="6147"/>
                    <a:pt x="0" y="6156"/>
                  </a:cubicBezTo>
                  <a:lnTo>
                    <a:pt x="0" y="15444"/>
                  </a:lnTo>
                  <a:cubicBezTo>
                    <a:pt x="0" y="15453"/>
                    <a:pt x="0" y="16154"/>
                    <a:pt x="70" y="16872"/>
                  </a:cubicBezTo>
                  <a:cubicBezTo>
                    <a:pt x="350" y="19315"/>
                    <a:pt x="2225" y="21240"/>
                    <a:pt x="4603" y="21528"/>
                  </a:cubicBezTo>
                  <a:cubicBezTo>
                    <a:pt x="5303" y="21600"/>
                    <a:pt x="5985" y="21600"/>
                    <a:pt x="5993" y="21600"/>
                  </a:cubicBezTo>
                  <a:cubicBezTo>
                    <a:pt x="6002" y="21600"/>
                    <a:pt x="6684" y="21600"/>
                    <a:pt x="7384" y="21528"/>
                  </a:cubicBezTo>
                  <a:cubicBezTo>
                    <a:pt x="9762" y="21240"/>
                    <a:pt x="11637" y="19315"/>
                    <a:pt x="11917" y="16872"/>
                  </a:cubicBezTo>
                  <a:cubicBezTo>
                    <a:pt x="11987" y="16154"/>
                    <a:pt x="11987" y="15453"/>
                    <a:pt x="11987" y="15444"/>
                  </a:cubicBezTo>
                  <a:lnTo>
                    <a:pt x="11987" y="6156"/>
                  </a:lnTo>
                  <a:cubicBezTo>
                    <a:pt x="11987" y="6147"/>
                    <a:pt x="11987" y="5448"/>
                    <a:pt x="11917" y="4730"/>
                  </a:cubicBezTo>
                  <a:cubicBezTo>
                    <a:pt x="11637" y="2287"/>
                    <a:pt x="9762" y="360"/>
                    <a:pt x="7384" y="72"/>
                  </a:cubicBezTo>
                  <a:cubicBezTo>
                    <a:pt x="6684" y="0"/>
                    <a:pt x="6002" y="0"/>
                    <a:pt x="5993" y="0"/>
                  </a:cubicBezTo>
                  <a:close/>
                  <a:moveTo>
                    <a:pt x="18615" y="370"/>
                  </a:moveTo>
                  <a:cubicBezTo>
                    <a:pt x="17994" y="1166"/>
                    <a:pt x="17252" y="1853"/>
                    <a:pt x="16418" y="2407"/>
                  </a:cubicBezTo>
                  <a:cubicBezTo>
                    <a:pt x="15394" y="3087"/>
                    <a:pt x="14250" y="3553"/>
                    <a:pt x="13051" y="3777"/>
                  </a:cubicBezTo>
                  <a:lnTo>
                    <a:pt x="13051" y="6164"/>
                  </a:lnTo>
                  <a:lnTo>
                    <a:pt x="14795" y="6158"/>
                  </a:lnTo>
                  <a:cubicBezTo>
                    <a:pt x="15105" y="6168"/>
                    <a:pt x="15402" y="6243"/>
                    <a:pt x="15673" y="6374"/>
                  </a:cubicBezTo>
                  <a:cubicBezTo>
                    <a:pt x="15920" y="6493"/>
                    <a:pt x="16153" y="6661"/>
                    <a:pt x="16316" y="6900"/>
                  </a:cubicBezTo>
                  <a:cubicBezTo>
                    <a:pt x="16467" y="7123"/>
                    <a:pt x="16542" y="7391"/>
                    <a:pt x="16530" y="7662"/>
                  </a:cubicBezTo>
                  <a:lnTo>
                    <a:pt x="16530" y="21230"/>
                  </a:lnTo>
                  <a:lnTo>
                    <a:pt x="21600" y="21230"/>
                  </a:lnTo>
                  <a:lnTo>
                    <a:pt x="21600" y="370"/>
                  </a:lnTo>
                  <a:lnTo>
                    <a:pt x="18615" y="370"/>
                  </a:lnTo>
                  <a:close/>
                  <a:moveTo>
                    <a:pt x="5993" y="3228"/>
                  </a:moveTo>
                  <a:cubicBezTo>
                    <a:pt x="6517" y="3228"/>
                    <a:pt x="6941" y="3664"/>
                    <a:pt x="6941" y="4201"/>
                  </a:cubicBezTo>
                  <a:lnTo>
                    <a:pt x="6941" y="17401"/>
                  </a:lnTo>
                  <a:cubicBezTo>
                    <a:pt x="6941" y="17938"/>
                    <a:pt x="6517" y="18374"/>
                    <a:pt x="5993" y="18374"/>
                  </a:cubicBezTo>
                  <a:cubicBezTo>
                    <a:pt x="5470" y="18374"/>
                    <a:pt x="5046" y="17938"/>
                    <a:pt x="5046" y="17401"/>
                  </a:cubicBezTo>
                  <a:lnTo>
                    <a:pt x="5046" y="4201"/>
                  </a:lnTo>
                  <a:cubicBezTo>
                    <a:pt x="5046" y="3664"/>
                    <a:pt x="5470" y="3228"/>
                    <a:pt x="5993" y="322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5" name="Фигура">
              <a:extLst>
                <a:ext uri="{FF2B5EF4-FFF2-40B4-BE49-F238E27FC236}">
                  <a16:creationId xmlns:a16="http://schemas.microsoft.com/office/drawing/2014/main" id="{B53B3A73-48C7-463F-BF09-8FB5EA4CBC3F}"/>
                </a:ext>
              </a:extLst>
            </p:cNvPr>
            <p:cNvSpPr/>
            <p:nvPr/>
          </p:nvSpPr>
          <p:spPr>
            <a:xfrm>
              <a:off x="5540303" y="2669260"/>
              <a:ext cx="495556" cy="4134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8" h="21587" extrusionOk="0">
                  <a:moveTo>
                    <a:pt x="15964" y="1"/>
                  </a:moveTo>
                  <a:cubicBezTo>
                    <a:pt x="14889" y="-13"/>
                    <a:pt x="13809" y="308"/>
                    <a:pt x="12888" y="1152"/>
                  </a:cubicBezTo>
                  <a:cubicBezTo>
                    <a:pt x="11907" y="2052"/>
                    <a:pt x="11298" y="3485"/>
                    <a:pt x="11293" y="5059"/>
                  </a:cubicBezTo>
                  <a:lnTo>
                    <a:pt x="11295" y="7460"/>
                  </a:lnTo>
                  <a:lnTo>
                    <a:pt x="15050" y="7460"/>
                  </a:lnTo>
                  <a:lnTo>
                    <a:pt x="15099" y="4607"/>
                  </a:lnTo>
                  <a:cubicBezTo>
                    <a:pt x="15072" y="4018"/>
                    <a:pt x="15329" y="3368"/>
                    <a:pt x="15798" y="3256"/>
                  </a:cubicBezTo>
                  <a:cubicBezTo>
                    <a:pt x="17575" y="2832"/>
                    <a:pt x="16910" y="6214"/>
                    <a:pt x="16174" y="7980"/>
                  </a:cubicBezTo>
                  <a:lnTo>
                    <a:pt x="11315" y="18206"/>
                  </a:lnTo>
                  <a:lnTo>
                    <a:pt x="11315" y="21164"/>
                  </a:lnTo>
                  <a:lnTo>
                    <a:pt x="20542" y="21164"/>
                  </a:lnTo>
                  <a:lnTo>
                    <a:pt x="20542" y="17621"/>
                  </a:lnTo>
                  <a:lnTo>
                    <a:pt x="15922" y="17621"/>
                  </a:lnTo>
                  <a:lnTo>
                    <a:pt x="19569" y="10685"/>
                  </a:lnTo>
                  <a:cubicBezTo>
                    <a:pt x="20788" y="8225"/>
                    <a:pt x="21600" y="5215"/>
                    <a:pt x="20284" y="2665"/>
                  </a:cubicBezTo>
                  <a:cubicBezTo>
                    <a:pt x="19918" y="1956"/>
                    <a:pt x="19460" y="1362"/>
                    <a:pt x="18915" y="941"/>
                  </a:cubicBezTo>
                  <a:cubicBezTo>
                    <a:pt x="18340" y="496"/>
                    <a:pt x="17685" y="254"/>
                    <a:pt x="17031" y="120"/>
                  </a:cubicBezTo>
                  <a:cubicBezTo>
                    <a:pt x="16680" y="48"/>
                    <a:pt x="16322" y="5"/>
                    <a:pt x="15964" y="1"/>
                  </a:cubicBezTo>
                  <a:close/>
                  <a:moveTo>
                    <a:pt x="4975" y="36"/>
                  </a:moveTo>
                  <a:cubicBezTo>
                    <a:pt x="4968" y="36"/>
                    <a:pt x="4402" y="36"/>
                    <a:pt x="3821" y="107"/>
                  </a:cubicBezTo>
                  <a:cubicBezTo>
                    <a:pt x="1847" y="394"/>
                    <a:pt x="291" y="2318"/>
                    <a:pt x="58" y="4755"/>
                  </a:cubicBezTo>
                  <a:cubicBezTo>
                    <a:pt x="0" y="5472"/>
                    <a:pt x="0" y="6169"/>
                    <a:pt x="0" y="6177"/>
                  </a:cubicBezTo>
                  <a:lnTo>
                    <a:pt x="0" y="15445"/>
                  </a:lnTo>
                  <a:cubicBezTo>
                    <a:pt x="0" y="15454"/>
                    <a:pt x="0" y="16153"/>
                    <a:pt x="58" y="16870"/>
                  </a:cubicBezTo>
                  <a:cubicBezTo>
                    <a:pt x="291" y="19307"/>
                    <a:pt x="1847" y="21228"/>
                    <a:pt x="3821" y="21515"/>
                  </a:cubicBezTo>
                  <a:cubicBezTo>
                    <a:pt x="4402" y="21587"/>
                    <a:pt x="4968" y="21587"/>
                    <a:pt x="4975" y="21587"/>
                  </a:cubicBezTo>
                  <a:cubicBezTo>
                    <a:pt x="4982" y="21587"/>
                    <a:pt x="5548" y="21587"/>
                    <a:pt x="6129" y="21515"/>
                  </a:cubicBezTo>
                  <a:cubicBezTo>
                    <a:pt x="8103" y="21228"/>
                    <a:pt x="9659" y="19307"/>
                    <a:pt x="9892" y="16870"/>
                  </a:cubicBezTo>
                  <a:cubicBezTo>
                    <a:pt x="9950" y="16153"/>
                    <a:pt x="9950" y="15454"/>
                    <a:pt x="9950" y="15445"/>
                  </a:cubicBezTo>
                  <a:lnTo>
                    <a:pt x="9950" y="6177"/>
                  </a:lnTo>
                  <a:cubicBezTo>
                    <a:pt x="9950" y="6169"/>
                    <a:pt x="9950" y="5472"/>
                    <a:pt x="9892" y="4755"/>
                  </a:cubicBezTo>
                  <a:cubicBezTo>
                    <a:pt x="9659" y="2318"/>
                    <a:pt x="8103" y="394"/>
                    <a:pt x="6129" y="107"/>
                  </a:cubicBezTo>
                  <a:cubicBezTo>
                    <a:pt x="5548" y="36"/>
                    <a:pt x="4982" y="36"/>
                    <a:pt x="4975" y="36"/>
                  </a:cubicBezTo>
                  <a:close/>
                  <a:moveTo>
                    <a:pt x="4975" y="3256"/>
                  </a:moveTo>
                  <a:cubicBezTo>
                    <a:pt x="5409" y="3256"/>
                    <a:pt x="5761" y="3691"/>
                    <a:pt x="5761" y="4227"/>
                  </a:cubicBezTo>
                  <a:lnTo>
                    <a:pt x="5761" y="17397"/>
                  </a:lnTo>
                  <a:cubicBezTo>
                    <a:pt x="5761" y="17934"/>
                    <a:pt x="5409" y="18368"/>
                    <a:pt x="4975" y="18368"/>
                  </a:cubicBezTo>
                  <a:cubicBezTo>
                    <a:pt x="4541" y="18368"/>
                    <a:pt x="4188" y="17934"/>
                    <a:pt x="4188" y="17397"/>
                  </a:cubicBezTo>
                  <a:lnTo>
                    <a:pt x="4188" y="4227"/>
                  </a:lnTo>
                  <a:cubicBezTo>
                    <a:pt x="4188" y="3691"/>
                    <a:pt x="4541" y="3256"/>
                    <a:pt x="4975" y="3256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6" name="Фигура">
              <a:extLst>
                <a:ext uri="{FF2B5EF4-FFF2-40B4-BE49-F238E27FC236}">
                  <a16:creationId xmlns:a16="http://schemas.microsoft.com/office/drawing/2014/main" id="{F6DA090C-7957-4DD3-B3AA-E04BCFC50FA9}"/>
                </a:ext>
              </a:extLst>
            </p:cNvPr>
            <p:cNvSpPr/>
            <p:nvPr/>
          </p:nvSpPr>
          <p:spPr>
            <a:xfrm>
              <a:off x="5523797" y="4398081"/>
              <a:ext cx="502462" cy="4127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9" h="21553" extrusionOk="0">
                  <a:moveTo>
                    <a:pt x="5008" y="0"/>
                  </a:moveTo>
                  <a:cubicBezTo>
                    <a:pt x="5001" y="0"/>
                    <a:pt x="4431" y="0"/>
                    <a:pt x="3846" y="72"/>
                  </a:cubicBezTo>
                  <a:cubicBezTo>
                    <a:pt x="1859" y="359"/>
                    <a:pt x="292" y="2282"/>
                    <a:pt x="59" y="4719"/>
                  </a:cubicBezTo>
                  <a:cubicBezTo>
                    <a:pt x="0" y="5436"/>
                    <a:pt x="0" y="6133"/>
                    <a:pt x="0" y="6142"/>
                  </a:cubicBezTo>
                  <a:lnTo>
                    <a:pt x="0" y="15410"/>
                  </a:lnTo>
                  <a:cubicBezTo>
                    <a:pt x="0" y="15419"/>
                    <a:pt x="0" y="16118"/>
                    <a:pt x="59" y="16835"/>
                  </a:cubicBezTo>
                  <a:cubicBezTo>
                    <a:pt x="292" y="19272"/>
                    <a:pt x="1859" y="21194"/>
                    <a:pt x="3846" y="21480"/>
                  </a:cubicBezTo>
                  <a:cubicBezTo>
                    <a:pt x="4431" y="21552"/>
                    <a:pt x="5001" y="21552"/>
                    <a:pt x="5008" y="21552"/>
                  </a:cubicBezTo>
                  <a:cubicBezTo>
                    <a:pt x="5014" y="21552"/>
                    <a:pt x="5585" y="21552"/>
                    <a:pt x="6169" y="21480"/>
                  </a:cubicBezTo>
                  <a:cubicBezTo>
                    <a:pt x="8156" y="21194"/>
                    <a:pt x="9723" y="19272"/>
                    <a:pt x="9956" y="16835"/>
                  </a:cubicBezTo>
                  <a:cubicBezTo>
                    <a:pt x="10015" y="16118"/>
                    <a:pt x="10015" y="15419"/>
                    <a:pt x="10015" y="15410"/>
                  </a:cubicBezTo>
                  <a:lnTo>
                    <a:pt x="10015" y="6142"/>
                  </a:lnTo>
                  <a:cubicBezTo>
                    <a:pt x="10015" y="6133"/>
                    <a:pt x="10015" y="5436"/>
                    <a:pt x="9956" y="4719"/>
                  </a:cubicBezTo>
                  <a:cubicBezTo>
                    <a:pt x="9723" y="2282"/>
                    <a:pt x="8156" y="359"/>
                    <a:pt x="6169" y="72"/>
                  </a:cubicBezTo>
                  <a:cubicBezTo>
                    <a:pt x="5585" y="0"/>
                    <a:pt x="5014" y="0"/>
                    <a:pt x="5008" y="0"/>
                  </a:cubicBezTo>
                  <a:close/>
                  <a:moveTo>
                    <a:pt x="16371" y="47"/>
                  </a:moveTo>
                  <a:cubicBezTo>
                    <a:pt x="15427" y="46"/>
                    <a:pt x="14472" y="101"/>
                    <a:pt x="13578" y="480"/>
                  </a:cubicBezTo>
                  <a:cubicBezTo>
                    <a:pt x="13130" y="670"/>
                    <a:pt x="12705" y="941"/>
                    <a:pt x="12355" y="1332"/>
                  </a:cubicBezTo>
                  <a:cubicBezTo>
                    <a:pt x="11686" y="2081"/>
                    <a:pt x="11516" y="3136"/>
                    <a:pt x="11468" y="4282"/>
                  </a:cubicBezTo>
                  <a:lnTo>
                    <a:pt x="11468" y="6852"/>
                  </a:lnTo>
                  <a:lnTo>
                    <a:pt x="15744" y="6852"/>
                  </a:lnTo>
                  <a:lnTo>
                    <a:pt x="15744" y="4167"/>
                  </a:lnTo>
                  <a:cubicBezTo>
                    <a:pt x="15734" y="3642"/>
                    <a:pt x="16084" y="3212"/>
                    <a:pt x="16512" y="3223"/>
                  </a:cubicBezTo>
                  <a:cubicBezTo>
                    <a:pt x="16893" y="3232"/>
                    <a:pt x="17205" y="3594"/>
                    <a:pt x="17233" y="4060"/>
                  </a:cubicBezTo>
                  <a:lnTo>
                    <a:pt x="17233" y="6992"/>
                  </a:lnTo>
                  <a:cubicBezTo>
                    <a:pt x="17212" y="7422"/>
                    <a:pt x="17041" y="7819"/>
                    <a:pt x="16763" y="8082"/>
                  </a:cubicBezTo>
                  <a:cubicBezTo>
                    <a:pt x="16556" y="8278"/>
                    <a:pt x="16303" y="8386"/>
                    <a:pt x="16042" y="8390"/>
                  </a:cubicBezTo>
                  <a:lnTo>
                    <a:pt x="14703" y="8390"/>
                  </a:lnTo>
                  <a:lnTo>
                    <a:pt x="14703" y="11453"/>
                  </a:lnTo>
                  <a:lnTo>
                    <a:pt x="15834" y="11453"/>
                  </a:lnTo>
                  <a:cubicBezTo>
                    <a:pt x="16167" y="11455"/>
                    <a:pt x="16486" y="11611"/>
                    <a:pt x="16728" y="11890"/>
                  </a:cubicBezTo>
                  <a:cubicBezTo>
                    <a:pt x="16984" y="12185"/>
                    <a:pt x="17135" y="12592"/>
                    <a:pt x="17146" y="13023"/>
                  </a:cubicBezTo>
                  <a:lnTo>
                    <a:pt x="17146" y="17670"/>
                  </a:lnTo>
                  <a:cubicBezTo>
                    <a:pt x="17110" y="18178"/>
                    <a:pt x="16734" y="18546"/>
                    <a:pt x="16323" y="18473"/>
                  </a:cubicBezTo>
                  <a:cubicBezTo>
                    <a:pt x="15993" y="18415"/>
                    <a:pt x="15742" y="18078"/>
                    <a:pt x="15724" y="17670"/>
                  </a:cubicBezTo>
                  <a:lnTo>
                    <a:pt x="15724" y="12894"/>
                  </a:lnTo>
                  <a:lnTo>
                    <a:pt x="11506" y="12894"/>
                  </a:lnTo>
                  <a:lnTo>
                    <a:pt x="11506" y="17106"/>
                  </a:lnTo>
                  <a:cubicBezTo>
                    <a:pt x="11520" y="18289"/>
                    <a:pt x="11947" y="19410"/>
                    <a:pt x="12679" y="20179"/>
                  </a:cubicBezTo>
                  <a:cubicBezTo>
                    <a:pt x="13404" y="20939"/>
                    <a:pt x="14311" y="21277"/>
                    <a:pt x="15225" y="21439"/>
                  </a:cubicBezTo>
                  <a:cubicBezTo>
                    <a:pt x="16100" y="21595"/>
                    <a:pt x="17016" y="21600"/>
                    <a:pt x="17916" y="21392"/>
                  </a:cubicBezTo>
                  <a:cubicBezTo>
                    <a:pt x="18724" y="21206"/>
                    <a:pt x="19502" y="20849"/>
                    <a:pt x="20102" y="20189"/>
                  </a:cubicBezTo>
                  <a:cubicBezTo>
                    <a:pt x="20557" y="19690"/>
                    <a:pt x="20887" y="19038"/>
                    <a:pt x="21088" y="18317"/>
                  </a:cubicBezTo>
                  <a:cubicBezTo>
                    <a:pt x="21348" y="17382"/>
                    <a:pt x="21377" y="16385"/>
                    <a:pt x="21386" y="15398"/>
                  </a:cubicBezTo>
                  <a:cubicBezTo>
                    <a:pt x="21393" y="14632"/>
                    <a:pt x="21390" y="13866"/>
                    <a:pt x="21376" y="13101"/>
                  </a:cubicBezTo>
                  <a:cubicBezTo>
                    <a:pt x="21321" y="12005"/>
                    <a:pt x="21239" y="11035"/>
                    <a:pt x="20651" y="10289"/>
                  </a:cubicBezTo>
                  <a:cubicBezTo>
                    <a:pt x="20342" y="9897"/>
                    <a:pt x="19958" y="9607"/>
                    <a:pt x="19533" y="9447"/>
                  </a:cubicBezTo>
                  <a:cubicBezTo>
                    <a:pt x="19866" y="9267"/>
                    <a:pt x="20168" y="9008"/>
                    <a:pt x="20418" y="8683"/>
                  </a:cubicBezTo>
                  <a:cubicBezTo>
                    <a:pt x="20758" y="8243"/>
                    <a:pt x="21046" y="7720"/>
                    <a:pt x="21148" y="7127"/>
                  </a:cubicBezTo>
                  <a:cubicBezTo>
                    <a:pt x="21600" y="4512"/>
                    <a:pt x="21020" y="1695"/>
                    <a:pt x="19046" y="575"/>
                  </a:cubicBezTo>
                  <a:cubicBezTo>
                    <a:pt x="18215" y="103"/>
                    <a:pt x="17285" y="48"/>
                    <a:pt x="16371" y="47"/>
                  </a:cubicBezTo>
                  <a:close/>
                  <a:moveTo>
                    <a:pt x="5008" y="3221"/>
                  </a:moveTo>
                  <a:cubicBezTo>
                    <a:pt x="5445" y="3221"/>
                    <a:pt x="5799" y="3656"/>
                    <a:pt x="5799" y="4192"/>
                  </a:cubicBezTo>
                  <a:lnTo>
                    <a:pt x="5799" y="17363"/>
                  </a:lnTo>
                  <a:cubicBezTo>
                    <a:pt x="5799" y="17899"/>
                    <a:pt x="5445" y="18334"/>
                    <a:pt x="5008" y="18334"/>
                  </a:cubicBezTo>
                  <a:cubicBezTo>
                    <a:pt x="4570" y="18334"/>
                    <a:pt x="4216" y="17899"/>
                    <a:pt x="4216" y="17363"/>
                  </a:cubicBezTo>
                  <a:lnTo>
                    <a:pt x="4216" y="4192"/>
                  </a:lnTo>
                  <a:cubicBezTo>
                    <a:pt x="4216" y="3656"/>
                    <a:pt x="4570" y="3221"/>
                    <a:pt x="5008" y="3221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7" name="Фигура">
              <a:extLst>
                <a:ext uri="{FF2B5EF4-FFF2-40B4-BE49-F238E27FC236}">
                  <a16:creationId xmlns:a16="http://schemas.microsoft.com/office/drawing/2014/main" id="{A758B8DB-C753-41CC-8B83-7FB216BD6C40}"/>
                </a:ext>
              </a:extLst>
            </p:cNvPr>
            <p:cNvSpPr/>
            <p:nvPr/>
          </p:nvSpPr>
          <p:spPr>
            <a:xfrm>
              <a:off x="4304503" y="5556575"/>
              <a:ext cx="501788" cy="412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064" y="0"/>
                  </a:moveTo>
                  <a:cubicBezTo>
                    <a:pt x="5057" y="0"/>
                    <a:pt x="4480" y="0"/>
                    <a:pt x="3889" y="72"/>
                  </a:cubicBezTo>
                  <a:cubicBezTo>
                    <a:pt x="1880" y="360"/>
                    <a:pt x="296" y="2287"/>
                    <a:pt x="59" y="4730"/>
                  </a:cubicBezTo>
                  <a:cubicBezTo>
                    <a:pt x="0" y="5448"/>
                    <a:pt x="0" y="6147"/>
                    <a:pt x="0" y="6156"/>
                  </a:cubicBezTo>
                  <a:lnTo>
                    <a:pt x="0" y="15444"/>
                  </a:lnTo>
                  <a:cubicBezTo>
                    <a:pt x="0" y="15453"/>
                    <a:pt x="0" y="16154"/>
                    <a:pt x="59" y="16872"/>
                  </a:cubicBezTo>
                  <a:cubicBezTo>
                    <a:pt x="296" y="19315"/>
                    <a:pt x="1880" y="21240"/>
                    <a:pt x="3889" y="21528"/>
                  </a:cubicBezTo>
                  <a:cubicBezTo>
                    <a:pt x="4480" y="21600"/>
                    <a:pt x="5057" y="21600"/>
                    <a:pt x="5064" y="21600"/>
                  </a:cubicBezTo>
                  <a:cubicBezTo>
                    <a:pt x="5071" y="21600"/>
                    <a:pt x="5647" y="21600"/>
                    <a:pt x="6238" y="21528"/>
                  </a:cubicBezTo>
                  <a:cubicBezTo>
                    <a:pt x="8247" y="21240"/>
                    <a:pt x="9832" y="19315"/>
                    <a:pt x="10068" y="16872"/>
                  </a:cubicBezTo>
                  <a:cubicBezTo>
                    <a:pt x="10127" y="16154"/>
                    <a:pt x="10127" y="15453"/>
                    <a:pt x="10127" y="15444"/>
                  </a:cubicBezTo>
                  <a:lnTo>
                    <a:pt x="10127" y="6156"/>
                  </a:lnTo>
                  <a:cubicBezTo>
                    <a:pt x="10127" y="6147"/>
                    <a:pt x="10127" y="5448"/>
                    <a:pt x="10068" y="4730"/>
                  </a:cubicBezTo>
                  <a:cubicBezTo>
                    <a:pt x="9832" y="2287"/>
                    <a:pt x="8247" y="360"/>
                    <a:pt x="6238" y="72"/>
                  </a:cubicBezTo>
                  <a:cubicBezTo>
                    <a:pt x="5647" y="0"/>
                    <a:pt x="5071" y="0"/>
                    <a:pt x="5064" y="0"/>
                  </a:cubicBezTo>
                  <a:close/>
                  <a:moveTo>
                    <a:pt x="14717" y="381"/>
                  </a:moveTo>
                  <a:lnTo>
                    <a:pt x="11021" y="13969"/>
                  </a:lnTo>
                  <a:lnTo>
                    <a:pt x="11021" y="17529"/>
                  </a:lnTo>
                  <a:lnTo>
                    <a:pt x="16101" y="17529"/>
                  </a:lnTo>
                  <a:lnTo>
                    <a:pt x="16101" y="21178"/>
                  </a:lnTo>
                  <a:lnTo>
                    <a:pt x="20366" y="21178"/>
                  </a:lnTo>
                  <a:lnTo>
                    <a:pt x="20366" y="17498"/>
                  </a:lnTo>
                  <a:lnTo>
                    <a:pt x="21600" y="17498"/>
                  </a:lnTo>
                  <a:lnTo>
                    <a:pt x="21564" y="14017"/>
                  </a:lnTo>
                  <a:lnTo>
                    <a:pt x="20327" y="14017"/>
                  </a:lnTo>
                  <a:lnTo>
                    <a:pt x="20327" y="381"/>
                  </a:lnTo>
                  <a:lnTo>
                    <a:pt x="14717" y="381"/>
                  </a:lnTo>
                  <a:close/>
                  <a:moveTo>
                    <a:pt x="5064" y="3228"/>
                  </a:moveTo>
                  <a:cubicBezTo>
                    <a:pt x="5506" y="3228"/>
                    <a:pt x="5864" y="3664"/>
                    <a:pt x="5864" y="4201"/>
                  </a:cubicBezTo>
                  <a:lnTo>
                    <a:pt x="5864" y="17401"/>
                  </a:lnTo>
                  <a:cubicBezTo>
                    <a:pt x="5864" y="17938"/>
                    <a:pt x="5506" y="18374"/>
                    <a:pt x="5064" y="18374"/>
                  </a:cubicBezTo>
                  <a:cubicBezTo>
                    <a:pt x="4622" y="18374"/>
                    <a:pt x="4263" y="17938"/>
                    <a:pt x="4263" y="17401"/>
                  </a:cubicBezTo>
                  <a:lnTo>
                    <a:pt x="4263" y="4201"/>
                  </a:lnTo>
                  <a:cubicBezTo>
                    <a:pt x="4263" y="3664"/>
                    <a:pt x="4622" y="3228"/>
                    <a:pt x="5064" y="3228"/>
                  </a:cubicBezTo>
                  <a:close/>
                  <a:moveTo>
                    <a:pt x="16078" y="5191"/>
                  </a:moveTo>
                  <a:lnTo>
                    <a:pt x="16117" y="13990"/>
                  </a:lnTo>
                  <a:lnTo>
                    <a:pt x="14196" y="13990"/>
                  </a:lnTo>
                  <a:lnTo>
                    <a:pt x="16078" y="5191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8" name="Фигура">
              <a:extLst>
                <a:ext uri="{FF2B5EF4-FFF2-40B4-BE49-F238E27FC236}">
                  <a16:creationId xmlns:a16="http://schemas.microsoft.com/office/drawing/2014/main" id="{86DDC2C2-533A-4908-A04C-11813D9396EC}"/>
                </a:ext>
              </a:extLst>
            </p:cNvPr>
            <p:cNvSpPr/>
            <p:nvPr/>
          </p:nvSpPr>
          <p:spPr>
            <a:xfrm>
              <a:off x="2642473" y="5577980"/>
              <a:ext cx="505452" cy="413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5" h="21521" extrusionOk="0">
                  <a:moveTo>
                    <a:pt x="5021" y="0"/>
                  </a:moveTo>
                  <a:cubicBezTo>
                    <a:pt x="5014" y="0"/>
                    <a:pt x="4443" y="0"/>
                    <a:pt x="3856" y="72"/>
                  </a:cubicBezTo>
                  <a:cubicBezTo>
                    <a:pt x="2860" y="215"/>
                    <a:pt x="1970" y="765"/>
                    <a:pt x="1299" y="1583"/>
                  </a:cubicBezTo>
                  <a:cubicBezTo>
                    <a:pt x="628" y="2402"/>
                    <a:pt x="176" y="3488"/>
                    <a:pt x="59" y="4703"/>
                  </a:cubicBezTo>
                  <a:cubicBezTo>
                    <a:pt x="29" y="5060"/>
                    <a:pt x="16" y="5412"/>
                    <a:pt x="8" y="5676"/>
                  </a:cubicBezTo>
                  <a:cubicBezTo>
                    <a:pt x="1" y="5940"/>
                    <a:pt x="0" y="6116"/>
                    <a:pt x="0" y="6120"/>
                  </a:cubicBezTo>
                  <a:lnTo>
                    <a:pt x="0" y="15356"/>
                  </a:lnTo>
                  <a:cubicBezTo>
                    <a:pt x="0" y="15360"/>
                    <a:pt x="1" y="15537"/>
                    <a:pt x="8" y="15802"/>
                  </a:cubicBezTo>
                  <a:cubicBezTo>
                    <a:pt x="16" y="16066"/>
                    <a:pt x="29" y="16418"/>
                    <a:pt x="59" y="16776"/>
                  </a:cubicBezTo>
                  <a:cubicBezTo>
                    <a:pt x="176" y="17990"/>
                    <a:pt x="628" y="19075"/>
                    <a:pt x="1299" y="19893"/>
                  </a:cubicBezTo>
                  <a:cubicBezTo>
                    <a:pt x="1970" y="20711"/>
                    <a:pt x="2860" y="21262"/>
                    <a:pt x="3856" y="21405"/>
                  </a:cubicBezTo>
                  <a:cubicBezTo>
                    <a:pt x="4443" y="21476"/>
                    <a:pt x="5014" y="21476"/>
                    <a:pt x="5021" y="21476"/>
                  </a:cubicBezTo>
                  <a:cubicBezTo>
                    <a:pt x="5028" y="21476"/>
                    <a:pt x="5600" y="21476"/>
                    <a:pt x="6186" y="21405"/>
                  </a:cubicBezTo>
                  <a:cubicBezTo>
                    <a:pt x="7182" y="21262"/>
                    <a:pt x="8072" y="20711"/>
                    <a:pt x="8743" y="19893"/>
                  </a:cubicBezTo>
                  <a:cubicBezTo>
                    <a:pt x="9414" y="19075"/>
                    <a:pt x="9866" y="17990"/>
                    <a:pt x="9984" y="16776"/>
                  </a:cubicBezTo>
                  <a:cubicBezTo>
                    <a:pt x="10013" y="16418"/>
                    <a:pt x="10028" y="16066"/>
                    <a:pt x="10036" y="15802"/>
                  </a:cubicBezTo>
                  <a:cubicBezTo>
                    <a:pt x="10043" y="15537"/>
                    <a:pt x="10042" y="15360"/>
                    <a:pt x="10042" y="15356"/>
                  </a:cubicBezTo>
                  <a:lnTo>
                    <a:pt x="10042" y="6120"/>
                  </a:lnTo>
                  <a:cubicBezTo>
                    <a:pt x="10042" y="6116"/>
                    <a:pt x="10043" y="5940"/>
                    <a:pt x="10036" y="5676"/>
                  </a:cubicBezTo>
                  <a:cubicBezTo>
                    <a:pt x="10028" y="5412"/>
                    <a:pt x="10013" y="5060"/>
                    <a:pt x="9984" y="4703"/>
                  </a:cubicBezTo>
                  <a:cubicBezTo>
                    <a:pt x="9866" y="3488"/>
                    <a:pt x="9414" y="2402"/>
                    <a:pt x="8743" y="1583"/>
                  </a:cubicBezTo>
                  <a:cubicBezTo>
                    <a:pt x="8072" y="765"/>
                    <a:pt x="7182" y="215"/>
                    <a:pt x="6186" y="72"/>
                  </a:cubicBezTo>
                  <a:cubicBezTo>
                    <a:pt x="5600" y="0"/>
                    <a:pt x="5028" y="0"/>
                    <a:pt x="5021" y="0"/>
                  </a:cubicBezTo>
                  <a:close/>
                  <a:moveTo>
                    <a:pt x="11700" y="383"/>
                  </a:moveTo>
                  <a:lnTo>
                    <a:pt x="11512" y="10803"/>
                  </a:lnTo>
                  <a:lnTo>
                    <a:pt x="15706" y="10803"/>
                  </a:lnTo>
                  <a:lnTo>
                    <a:pt x="15706" y="10054"/>
                  </a:lnTo>
                  <a:cubicBezTo>
                    <a:pt x="15673" y="9461"/>
                    <a:pt x="16066" y="8963"/>
                    <a:pt x="16554" y="8980"/>
                  </a:cubicBezTo>
                  <a:cubicBezTo>
                    <a:pt x="17016" y="8996"/>
                    <a:pt x="17374" y="9475"/>
                    <a:pt x="17346" y="10038"/>
                  </a:cubicBezTo>
                  <a:lnTo>
                    <a:pt x="17378" y="17426"/>
                  </a:lnTo>
                  <a:cubicBezTo>
                    <a:pt x="17367" y="17933"/>
                    <a:pt x="17033" y="18341"/>
                    <a:pt x="16617" y="18357"/>
                  </a:cubicBezTo>
                  <a:cubicBezTo>
                    <a:pt x="16182" y="18373"/>
                    <a:pt x="15818" y="17956"/>
                    <a:pt x="15803" y="17426"/>
                  </a:cubicBezTo>
                  <a:lnTo>
                    <a:pt x="15715" y="13347"/>
                  </a:lnTo>
                  <a:lnTo>
                    <a:pt x="11487" y="13347"/>
                  </a:lnTo>
                  <a:lnTo>
                    <a:pt x="11487" y="15397"/>
                  </a:lnTo>
                  <a:cubicBezTo>
                    <a:pt x="11496" y="15838"/>
                    <a:pt x="11516" y="16271"/>
                    <a:pt x="11548" y="16696"/>
                  </a:cubicBezTo>
                  <a:cubicBezTo>
                    <a:pt x="11580" y="17135"/>
                    <a:pt x="11624" y="17569"/>
                    <a:pt x="11731" y="17982"/>
                  </a:cubicBezTo>
                  <a:cubicBezTo>
                    <a:pt x="11942" y="18806"/>
                    <a:pt x="12384" y="19510"/>
                    <a:pt x="12935" y="20061"/>
                  </a:cubicBezTo>
                  <a:cubicBezTo>
                    <a:pt x="14057" y="21181"/>
                    <a:pt x="15555" y="21600"/>
                    <a:pt x="17092" y="21509"/>
                  </a:cubicBezTo>
                  <a:cubicBezTo>
                    <a:pt x="18308" y="21437"/>
                    <a:pt x="19487" y="21035"/>
                    <a:pt x="20353" y="20083"/>
                  </a:cubicBezTo>
                  <a:cubicBezTo>
                    <a:pt x="21106" y="19256"/>
                    <a:pt x="21563" y="18069"/>
                    <a:pt x="21573" y="16782"/>
                  </a:cubicBezTo>
                  <a:lnTo>
                    <a:pt x="21573" y="10185"/>
                  </a:lnTo>
                  <a:cubicBezTo>
                    <a:pt x="21600" y="9179"/>
                    <a:pt x="21360" y="8165"/>
                    <a:pt x="20893" y="7380"/>
                  </a:cubicBezTo>
                  <a:cubicBezTo>
                    <a:pt x="20458" y="6647"/>
                    <a:pt x="19848" y="6138"/>
                    <a:pt x="19111" y="5951"/>
                  </a:cubicBezTo>
                  <a:cubicBezTo>
                    <a:pt x="18435" y="5778"/>
                    <a:pt x="17745" y="5752"/>
                    <a:pt x="17107" y="5967"/>
                  </a:cubicBezTo>
                  <a:cubicBezTo>
                    <a:pt x="16505" y="6170"/>
                    <a:pt x="15963" y="6586"/>
                    <a:pt x="15562" y="7213"/>
                  </a:cubicBezTo>
                  <a:lnTo>
                    <a:pt x="15562" y="3702"/>
                  </a:lnTo>
                  <a:lnTo>
                    <a:pt x="20816" y="3690"/>
                  </a:lnTo>
                  <a:lnTo>
                    <a:pt x="20816" y="383"/>
                  </a:lnTo>
                  <a:lnTo>
                    <a:pt x="11700" y="383"/>
                  </a:lnTo>
                  <a:close/>
                  <a:moveTo>
                    <a:pt x="5021" y="3209"/>
                  </a:moveTo>
                  <a:cubicBezTo>
                    <a:pt x="5460" y="3209"/>
                    <a:pt x="5815" y="3643"/>
                    <a:pt x="5815" y="4177"/>
                  </a:cubicBezTo>
                  <a:lnTo>
                    <a:pt x="5815" y="17301"/>
                  </a:lnTo>
                  <a:cubicBezTo>
                    <a:pt x="5815" y="17836"/>
                    <a:pt x="5460" y="18269"/>
                    <a:pt x="5021" y="18269"/>
                  </a:cubicBezTo>
                  <a:cubicBezTo>
                    <a:pt x="4583" y="18269"/>
                    <a:pt x="4227" y="17836"/>
                    <a:pt x="4227" y="17301"/>
                  </a:cubicBezTo>
                  <a:lnTo>
                    <a:pt x="4227" y="4177"/>
                  </a:lnTo>
                  <a:cubicBezTo>
                    <a:pt x="4227" y="3643"/>
                    <a:pt x="4583" y="3209"/>
                    <a:pt x="5021" y="320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49" name="Фигура">
              <a:extLst>
                <a:ext uri="{FF2B5EF4-FFF2-40B4-BE49-F238E27FC236}">
                  <a16:creationId xmlns:a16="http://schemas.microsoft.com/office/drawing/2014/main" id="{0C51EEC1-B7CA-4B64-9472-AA1EB659B980}"/>
                </a:ext>
              </a:extLst>
            </p:cNvPr>
            <p:cNvSpPr/>
            <p:nvPr/>
          </p:nvSpPr>
          <p:spPr>
            <a:xfrm>
              <a:off x="1400754" y="4398081"/>
              <a:ext cx="508511" cy="413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6" h="21598" extrusionOk="0">
                  <a:moveTo>
                    <a:pt x="16258" y="4"/>
                  </a:moveTo>
                  <a:cubicBezTo>
                    <a:pt x="15017" y="48"/>
                    <a:pt x="13822" y="453"/>
                    <a:pt x="12917" y="1418"/>
                  </a:cubicBezTo>
                  <a:cubicBezTo>
                    <a:pt x="12080" y="2310"/>
                    <a:pt x="11572" y="3611"/>
                    <a:pt x="11555" y="5023"/>
                  </a:cubicBezTo>
                  <a:cubicBezTo>
                    <a:pt x="11515" y="6956"/>
                    <a:pt x="11495" y="8890"/>
                    <a:pt x="11495" y="10824"/>
                  </a:cubicBezTo>
                  <a:cubicBezTo>
                    <a:pt x="11496" y="12731"/>
                    <a:pt x="11516" y="14636"/>
                    <a:pt x="11555" y="16543"/>
                  </a:cubicBezTo>
                  <a:cubicBezTo>
                    <a:pt x="11538" y="17993"/>
                    <a:pt x="12061" y="19342"/>
                    <a:pt x="12940" y="20236"/>
                  </a:cubicBezTo>
                  <a:cubicBezTo>
                    <a:pt x="13966" y="21280"/>
                    <a:pt x="15348" y="21588"/>
                    <a:pt x="16734" y="21571"/>
                  </a:cubicBezTo>
                  <a:cubicBezTo>
                    <a:pt x="18007" y="21556"/>
                    <a:pt x="19268" y="21267"/>
                    <a:pt x="20217" y="20324"/>
                  </a:cubicBezTo>
                  <a:cubicBezTo>
                    <a:pt x="21063" y="19484"/>
                    <a:pt x="21575" y="18197"/>
                    <a:pt x="21561" y="16801"/>
                  </a:cubicBezTo>
                  <a:lnTo>
                    <a:pt x="21561" y="11237"/>
                  </a:lnTo>
                  <a:cubicBezTo>
                    <a:pt x="21480" y="9268"/>
                    <a:pt x="20402" y="7863"/>
                    <a:pt x="18956" y="7410"/>
                  </a:cubicBezTo>
                  <a:cubicBezTo>
                    <a:pt x="18308" y="7207"/>
                    <a:pt x="17640" y="7244"/>
                    <a:pt x="17044" y="7539"/>
                  </a:cubicBezTo>
                  <a:cubicBezTo>
                    <a:pt x="16490" y="7813"/>
                    <a:pt x="16012" y="8303"/>
                    <a:pt x="15693" y="8956"/>
                  </a:cubicBezTo>
                  <a:lnTo>
                    <a:pt x="15693" y="4293"/>
                  </a:lnTo>
                  <a:cubicBezTo>
                    <a:pt x="15668" y="3694"/>
                    <a:pt x="16063" y="3196"/>
                    <a:pt x="16550" y="3213"/>
                  </a:cubicBezTo>
                  <a:cubicBezTo>
                    <a:pt x="17017" y="3229"/>
                    <a:pt x="17380" y="3719"/>
                    <a:pt x="17352" y="4293"/>
                  </a:cubicBezTo>
                  <a:lnTo>
                    <a:pt x="17352" y="5902"/>
                  </a:lnTo>
                  <a:lnTo>
                    <a:pt x="21575" y="5902"/>
                  </a:lnTo>
                  <a:cubicBezTo>
                    <a:pt x="21600" y="4235"/>
                    <a:pt x="21344" y="2696"/>
                    <a:pt x="20430" y="1623"/>
                  </a:cubicBezTo>
                  <a:cubicBezTo>
                    <a:pt x="19491" y="521"/>
                    <a:pt x="18166" y="67"/>
                    <a:pt x="16792" y="6"/>
                  </a:cubicBezTo>
                  <a:cubicBezTo>
                    <a:pt x="16614" y="-2"/>
                    <a:pt x="16435" y="-2"/>
                    <a:pt x="16258" y="4"/>
                  </a:cubicBezTo>
                  <a:close/>
                  <a:moveTo>
                    <a:pt x="4991" y="31"/>
                  </a:moveTo>
                  <a:cubicBezTo>
                    <a:pt x="4984" y="31"/>
                    <a:pt x="4416" y="31"/>
                    <a:pt x="3833" y="103"/>
                  </a:cubicBezTo>
                  <a:cubicBezTo>
                    <a:pt x="2843" y="246"/>
                    <a:pt x="1958" y="799"/>
                    <a:pt x="1291" y="1621"/>
                  </a:cubicBezTo>
                  <a:cubicBezTo>
                    <a:pt x="624" y="2443"/>
                    <a:pt x="175" y="3534"/>
                    <a:pt x="58" y="4754"/>
                  </a:cubicBezTo>
                  <a:cubicBezTo>
                    <a:pt x="29" y="5112"/>
                    <a:pt x="16" y="5466"/>
                    <a:pt x="8" y="5731"/>
                  </a:cubicBezTo>
                  <a:cubicBezTo>
                    <a:pt x="1" y="5997"/>
                    <a:pt x="0" y="6173"/>
                    <a:pt x="0" y="6177"/>
                  </a:cubicBezTo>
                  <a:lnTo>
                    <a:pt x="0" y="15452"/>
                  </a:lnTo>
                  <a:cubicBezTo>
                    <a:pt x="0" y="15456"/>
                    <a:pt x="1" y="15632"/>
                    <a:pt x="8" y="15898"/>
                  </a:cubicBezTo>
                  <a:cubicBezTo>
                    <a:pt x="16" y="16163"/>
                    <a:pt x="29" y="16519"/>
                    <a:pt x="58" y="16877"/>
                  </a:cubicBezTo>
                  <a:cubicBezTo>
                    <a:pt x="175" y="18097"/>
                    <a:pt x="624" y="19187"/>
                    <a:pt x="1291" y="20008"/>
                  </a:cubicBezTo>
                  <a:cubicBezTo>
                    <a:pt x="1958" y="20829"/>
                    <a:pt x="2843" y="21383"/>
                    <a:pt x="3833" y="21526"/>
                  </a:cubicBezTo>
                  <a:cubicBezTo>
                    <a:pt x="4416" y="21598"/>
                    <a:pt x="4984" y="21598"/>
                    <a:pt x="4991" y="21598"/>
                  </a:cubicBezTo>
                  <a:cubicBezTo>
                    <a:pt x="4998" y="21598"/>
                    <a:pt x="5566" y="21598"/>
                    <a:pt x="6149" y="21526"/>
                  </a:cubicBezTo>
                  <a:cubicBezTo>
                    <a:pt x="7139" y="21383"/>
                    <a:pt x="8024" y="20829"/>
                    <a:pt x="8691" y="20008"/>
                  </a:cubicBezTo>
                  <a:cubicBezTo>
                    <a:pt x="9358" y="19187"/>
                    <a:pt x="9807" y="18097"/>
                    <a:pt x="9924" y="16877"/>
                  </a:cubicBezTo>
                  <a:cubicBezTo>
                    <a:pt x="9953" y="16519"/>
                    <a:pt x="9968" y="16163"/>
                    <a:pt x="9976" y="15898"/>
                  </a:cubicBezTo>
                  <a:cubicBezTo>
                    <a:pt x="9983" y="15632"/>
                    <a:pt x="9982" y="15456"/>
                    <a:pt x="9982" y="15452"/>
                  </a:cubicBezTo>
                  <a:lnTo>
                    <a:pt x="9982" y="6177"/>
                  </a:lnTo>
                  <a:cubicBezTo>
                    <a:pt x="9982" y="6173"/>
                    <a:pt x="9983" y="5997"/>
                    <a:pt x="9976" y="5731"/>
                  </a:cubicBezTo>
                  <a:cubicBezTo>
                    <a:pt x="9968" y="5466"/>
                    <a:pt x="9953" y="5112"/>
                    <a:pt x="9924" y="4754"/>
                  </a:cubicBezTo>
                  <a:cubicBezTo>
                    <a:pt x="9807" y="3534"/>
                    <a:pt x="9358" y="2443"/>
                    <a:pt x="8691" y="1621"/>
                  </a:cubicBezTo>
                  <a:cubicBezTo>
                    <a:pt x="8024" y="799"/>
                    <a:pt x="7139" y="246"/>
                    <a:pt x="6149" y="103"/>
                  </a:cubicBezTo>
                  <a:cubicBezTo>
                    <a:pt x="5566" y="31"/>
                    <a:pt x="4998" y="31"/>
                    <a:pt x="4991" y="31"/>
                  </a:cubicBezTo>
                  <a:close/>
                  <a:moveTo>
                    <a:pt x="4991" y="3254"/>
                  </a:moveTo>
                  <a:cubicBezTo>
                    <a:pt x="5427" y="3254"/>
                    <a:pt x="5780" y="3689"/>
                    <a:pt x="5780" y="4226"/>
                  </a:cubicBezTo>
                  <a:lnTo>
                    <a:pt x="5780" y="17405"/>
                  </a:lnTo>
                  <a:cubicBezTo>
                    <a:pt x="5780" y="17942"/>
                    <a:pt x="5427" y="18377"/>
                    <a:pt x="4991" y="18377"/>
                  </a:cubicBezTo>
                  <a:cubicBezTo>
                    <a:pt x="4555" y="18377"/>
                    <a:pt x="4202" y="17942"/>
                    <a:pt x="4202" y="17405"/>
                  </a:cubicBezTo>
                  <a:lnTo>
                    <a:pt x="4202" y="4226"/>
                  </a:lnTo>
                  <a:cubicBezTo>
                    <a:pt x="4202" y="3689"/>
                    <a:pt x="4555" y="3254"/>
                    <a:pt x="4991" y="3254"/>
                  </a:cubicBezTo>
                  <a:close/>
                  <a:moveTo>
                    <a:pt x="16520" y="10522"/>
                  </a:moveTo>
                  <a:cubicBezTo>
                    <a:pt x="16993" y="10522"/>
                    <a:pt x="17376" y="10995"/>
                    <a:pt x="17376" y="11578"/>
                  </a:cubicBezTo>
                  <a:lnTo>
                    <a:pt x="17376" y="17418"/>
                  </a:lnTo>
                  <a:cubicBezTo>
                    <a:pt x="17376" y="18000"/>
                    <a:pt x="16993" y="18472"/>
                    <a:pt x="16520" y="18472"/>
                  </a:cubicBezTo>
                  <a:cubicBezTo>
                    <a:pt x="16047" y="18472"/>
                    <a:pt x="15663" y="18000"/>
                    <a:pt x="15663" y="17418"/>
                  </a:cubicBezTo>
                  <a:lnTo>
                    <a:pt x="15663" y="11578"/>
                  </a:lnTo>
                  <a:cubicBezTo>
                    <a:pt x="15663" y="10995"/>
                    <a:pt x="16047" y="10522"/>
                    <a:pt x="16520" y="1052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50" name="Фигура">
              <a:extLst>
                <a:ext uri="{FF2B5EF4-FFF2-40B4-BE49-F238E27FC236}">
                  <a16:creationId xmlns:a16="http://schemas.microsoft.com/office/drawing/2014/main" id="{5F5E60FD-A899-418D-BAE0-A491C5DCDD70}"/>
                </a:ext>
              </a:extLst>
            </p:cNvPr>
            <p:cNvSpPr/>
            <p:nvPr/>
          </p:nvSpPr>
          <p:spPr>
            <a:xfrm>
              <a:off x="1477861" y="2680854"/>
              <a:ext cx="445566" cy="4127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03" y="0"/>
                  </a:moveTo>
                  <a:cubicBezTo>
                    <a:pt x="5695" y="0"/>
                    <a:pt x="5046" y="0"/>
                    <a:pt x="4380" y="72"/>
                  </a:cubicBezTo>
                  <a:cubicBezTo>
                    <a:pt x="3248" y="216"/>
                    <a:pt x="2237" y="769"/>
                    <a:pt x="1475" y="1592"/>
                  </a:cubicBezTo>
                  <a:cubicBezTo>
                    <a:pt x="713" y="2416"/>
                    <a:pt x="200" y="3509"/>
                    <a:pt x="67" y="4730"/>
                  </a:cubicBezTo>
                  <a:cubicBezTo>
                    <a:pt x="33" y="5089"/>
                    <a:pt x="18" y="5444"/>
                    <a:pt x="10" y="5709"/>
                  </a:cubicBezTo>
                  <a:cubicBezTo>
                    <a:pt x="1" y="5975"/>
                    <a:pt x="0" y="6151"/>
                    <a:pt x="0" y="6156"/>
                  </a:cubicBezTo>
                  <a:lnTo>
                    <a:pt x="0" y="15444"/>
                  </a:lnTo>
                  <a:cubicBezTo>
                    <a:pt x="0" y="15449"/>
                    <a:pt x="1" y="15625"/>
                    <a:pt x="10" y="15891"/>
                  </a:cubicBezTo>
                  <a:cubicBezTo>
                    <a:pt x="18" y="16157"/>
                    <a:pt x="33" y="16513"/>
                    <a:pt x="67" y="16872"/>
                  </a:cubicBezTo>
                  <a:cubicBezTo>
                    <a:pt x="200" y="18094"/>
                    <a:pt x="713" y="19185"/>
                    <a:pt x="1475" y="20008"/>
                  </a:cubicBezTo>
                  <a:cubicBezTo>
                    <a:pt x="2237" y="20830"/>
                    <a:pt x="3248" y="21384"/>
                    <a:pt x="4380" y="21528"/>
                  </a:cubicBezTo>
                  <a:cubicBezTo>
                    <a:pt x="5045" y="21600"/>
                    <a:pt x="5695" y="21600"/>
                    <a:pt x="5703" y="21600"/>
                  </a:cubicBezTo>
                  <a:cubicBezTo>
                    <a:pt x="5711" y="21600"/>
                    <a:pt x="6360" y="21600"/>
                    <a:pt x="7025" y="21528"/>
                  </a:cubicBezTo>
                  <a:cubicBezTo>
                    <a:pt x="8157" y="21384"/>
                    <a:pt x="9168" y="20830"/>
                    <a:pt x="9930" y="20008"/>
                  </a:cubicBezTo>
                  <a:cubicBezTo>
                    <a:pt x="10692" y="19185"/>
                    <a:pt x="11205" y="18094"/>
                    <a:pt x="11338" y="16872"/>
                  </a:cubicBezTo>
                  <a:cubicBezTo>
                    <a:pt x="11372" y="16513"/>
                    <a:pt x="11389" y="16157"/>
                    <a:pt x="11398" y="15891"/>
                  </a:cubicBezTo>
                  <a:cubicBezTo>
                    <a:pt x="11406" y="15625"/>
                    <a:pt x="11405" y="15449"/>
                    <a:pt x="11405" y="15444"/>
                  </a:cubicBezTo>
                  <a:lnTo>
                    <a:pt x="11405" y="6156"/>
                  </a:lnTo>
                  <a:cubicBezTo>
                    <a:pt x="11405" y="6151"/>
                    <a:pt x="11406" y="5975"/>
                    <a:pt x="11398" y="5709"/>
                  </a:cubicBezTo>
                  <a:cubicBezTo>
                    <a:pt x="11389" y="5444"/>
                    <a:pt x="11372" y="5089"/>
                    <a:pt x="11338" y="4730"/>
                  </a:cubicBezTo>
                  <a:cubicBezTo>
                    <a:pt x="11205" y="3509"/>
                    <a:pt x="10692" y="2416"/>
                    <a:pt x="9930" y="1592"/>
                  </a:cubicBezTo>
                  <a:cubicBezTo>
                    <a:pt x="9168" y="769"/>
                    <a:pt x="8157" y="216"/>
                    <a:pt x="7025" y="72"/>
                  </a:cubicBezTo>
                  <a:cubicBezTo>
                    <a:pt x="6360" y="0"/>
                    <a:pt x="5711" y="0"/>
                    <a:pt x="5703" y="0"/>
                  </a:cubicBezTo>
                  <a:close/>
                  <a:moveTo>
                    <a:pt x="12339" y="401"/>
                  </a:moveTo>
                  <a:lnTo>
                    <a:pt x="12339" y="4187"/>
                  </a:lnTo>
                  <a:lnTo>
                    <a:pt x="17155" y="4187"/>
                  </a:lnTo>
                  <a:lnTo>
                    <a:pt x="13727" y="21258"/>
                  </a:lnTo>
                  <a:lnTo>
                    <a:pt x="18562" y="21258"/>
                  </a:lnTo>
                  <a:lnTo>
                    <a:pt x="21592" y="4931"/>
                  </a:lnTo>
                  <a:lnTo>
                    <a:pt x="21600" y="401"/>
                  </a:lnTo>
                  <a:lnTo>
                    <a:pt x="12339" y="401"/>
                  </a:lnTo>
                  <a:close/>
                  <a:moveTo>
                    <a:pt x="5703" y="3228"/>
                  </a:moveTo>
                  <a:cubicBezTo>
                    <a:pt x="6200" y="3228"/>
                    <a:pt x="6604" y="3664"/>
                    <a:pt x="6604" y="4201"/>
                  </a:cubicBezTo>
                  <a:lnTo>
                    <a:pt x="6604" y="17401"/>
                  </a:lnTo>
                  <a:cubicBezTo>
                    <a:pt x="6604" y="17938"/>
                    <a:pt x="6200" y="18374"/>
                    <a:pt x="5703" y="18374"/>
                  </a:cubicBezTo>
                  <a:cubicBezTo>
                    <a:pt x="5205" y="18374"/>
                    <a:pt x="4801" y="17938"/>
                    <a:pt x="4801" y="17401"/>
                  </a:cubicBezTo>
                  <a:lnTo>
                    <a:pt x="4801" y="4201"/>
                  </a:lnTo>
                  <a:cubicBezTo>
                    <a:pt x="4801" y="3664"/>
                    <a:pt x="5205" y="3228"/>
                    <a:pt x="5703" y="322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51" name="Фигура">
              <a:extLst>
                <a:ext uri="{FF2B5EF4-FFF2-40B4-BE49-F238E27FC236}">
                  <a16:creationId xmlns:a16="http://schemas.microsoft.com/office/drawing/2014/main" id="{8BC6B3EA-30F6-4583-BD24-2495E3EAB309}"/>
                </a:ext>
              </a:extLst>
            </p:cNvPr>
            <p:cNvSpPr/>
            <p:nvPr/>
          </p:nvSpPr>
          <p:spPr>
            <a:xfrm>
              <a:off x="2642630" y="1479116"/>
              <a:ext cx="505139" cy="4136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25" h="21566" extrusionOk="0">
                  <a:moveTo>
                    <a:pt x="5012" y="0"/>
                  </a:moveTo>
                  <a:cubicBezTo>
                    <a:pt x="5006" y="0"/>
                    <a:pt x="4435" y="0"/>
                    <a:pt x="3850" y="72"/>
                  </a:cubicBezTo>
                  <a:cubicBezTo>
                    <a:pt x="2855" y="215"/>
                    <a:pt x="1967" y="766"/>
                    <a:pt x="1297" y="1586"/>
                  </a:cubicBezTo>
                  <a:cubicBezTo>
                    <a:pt x="627" y="2407"/>
                    <a:pt x="176" y="3496"/>
                    <a:pt x="59" y="4712"/>
                  </a:cubicBezTo>
                  <a:cubicBezTo>
                    <a:pt x="29" y="5070"/>
                    <a:pt x="16" y="5423"/>
                    <a:pt x="8" y="5688"/>
                  </a:cubicBezTo>
                  <a:cubicBezTo>
                    <a:pt x="1" y="5952"/>
                    <a:pt x="0" y="6128"/>
                    <a:pt x="0" y="6133"/>
                  </a:cubicBezTo>
                  <a:lnTo>
                    <a:pt x="0" y="15387"/>
                  </a:lnTo>
                  <a:cubicBezTo>
                    <a:pt x="0" y="15391"/>
                    <a:pt x="1" y="15567"/>
                    <a:pt x="8" y="15832"/>
                  </a:cubicBezTo>
                  <a:cubicBezTo>
                    <a:pt x="16" y="16097"/>
                    <a:pt x="29" y="16452"/>
                    <a:pt x="59" y="16810"/>
                  </a:cubicBezTo>
                  <a:cubicBezTo>
                    <a:pt x="176" y="18026"/>
                    <a:pt x="627" y="19114"/>
                    <a:pt x="1297" y="19933"/>
                  </a:cubicBezTo>
                  <a:cubicBezTo>
                    <a:pt x="1967" y="20753"/>
                    <a:pt x="2855" y="21305"/>
                    <a:pt x="3850" y="21448"/>
                  </a:cubicBezTo>
                  <a:cubicBezTo>
                    <a:pt x="4435" y="21520"/>
                    <a:pt x="5006" y="21520"/>
                    <a:pt x="5012" y="21520"/>
                  </a:cubicBezTo>
                  <a:cubicBezTo>
                    <a:pt x="5019" y="21520"/>
                    <a:pt x="5590" y="21520"/>
                    <a:pt x="6175" y="21448"/>
                  </a:cubicBezTo>
                  <a:cubicBezTo>
                    <a:pt x="7170" y="21305"/>
                    <a:pt x="8058" y="20753"/>
                    <a:pt x="8728" y="19933"/>
                  </a:cubicBezTo>
                  <a:cubicBezTo>
                    <a:pt x="9398" y="19114"/>
                    <a:pt x="9849" y="18026"/>
                    <a:pt x="9966" y="16810"/>
                  </a:cubicBezTo>
                  <a:cubicBezTo>
                    <a:pt x="9996" y="16452"/>
                    <a:pt x="10011" y="16097"/>
                    <a:pt x="10018" y="15832"/>
                  </a:cubicBezTo>
                  <a:cubicBezTo>
                    <a:pt x="10026" y="15567"/>
                    <a:pt x="10025" y="15391"/>
                    <a:pt x="10025" y="15387"/>
                  </a:cubicBezTo>
                  <a:lnTo>
                    <a:pt x="10025" y="6133"/>
                  </a:lnTo>
                  <a:cubicBezTo>
                    <a:pt x="10025" y="6128"/>
                    <a:pt x="10026" y="5952"/>
                    <a:pt x="10018" y="5688"/>
                  </a:cubicBezTo>
                  <a:cubicBezTo>
                    <a:pt x="10011" y="5423"/>
                    <a:pt x="9996" y="5070"/>
                    <a:pt x="9966" y="4712"/>
                  </a:cubicBezTo>
                  <a:cubicBezTo>
                    <a:pt x="9849" y="3496"/>
                    <a:pt x="9398" y="2407"/>
                    <a:pt x="8728" y="1586"/>
                  </a:cubicBezTo>
                  <a:cubicBezTo>
                    <a:pt x="8058" y="766"/>
                    <a:pt x="7170" y="215"/>
                    <a:pt x="6175" y="72"/>
                  </a:cubicBezTo>
                  <a:cubicBezTo>
                    <a:pt x="5590" y="0"/>
                    <a:pt x="5019" y="0"/>
                    <a:pt x="5012" y="0"/>
                  </a:cubicBezTo>
                  <a:close/>
                  <a:moveTo>
                    <a:pt x="16359" y="29"/>
                  </a:moveTo>
                  <a:cubicBezTo>
                    <a:pt x="15477" y="32"/>
                    <a:pt x="14541" y="156"/>
                    <a:pt x="13734" y="629"/>
                  </a:cubicBezTo>
                  <a:cubicBezTo>
                    <a:pt x="12961" y="1083"/>
                    <a:pt x="12338" y="1839"/>
                    <a:pt x="11943" y="2915"/>
                  </a:cubicBezTo>
                  <a:cubicBezTo>
                    <a:pt x="11693" y="3594"/>
                    <a:pt x="11611" y="4334"/>
                    <a:pt x="11593" y="5067"/>
                  </a:cubicBezTo>
                  <a:cubicBezTo>
                    <a:pt x="11575" y="5787"/>
                    <a:pt x="11616" y="6518"/>
                    <a:pt x="11774" y="7225"/>
                  </a:cubicBezTo>
                  <a:cubicBezTo>
                    <a:pt x="11878" y="7693"/>
                    <a:pt x="12035" y="8141"/>
                    <a:pt x="12273" y="8523"/>
                  </a:cubicBezTo>
                  <a:cubicBezTo>
                    <a:pt x="12511" y="8903"/>
                    <a:pt x="12823" y="9207"/>
                    <a:pt x="13185" y="9402"/>
                  </a:cubicBezTo>
                  <a:cubicBezTo>
                    <a:pt x="12762" y="9617"/>
                    <a:pt x="12402" y="9975"/>
                    <a:pt x="12144" y="10429"/>
                  </a:cubicBezTo>
                  <a:cubicBezTo>
                    <a:pt x="11890" y="10876"/>
                    <a:pt x="11744" y="11399"/>
                    <a:pt x="11645" y="11937"/>
                  </a:cubicBezTo>
                  <a:cubicBezTo>
                    <a:pt x="11468" y="12901"/>
                    <a:pt x="11441" y="13887"/>
                    <a:pt x="11439" y="14852"/>
                  </a:cubicBezTo>
                  <a:cubicBezTo>
                    <a:pt x="11437" y="15546"/>
                    <a:pt x="11463" y="16252"/>
                    <a:pt x="11529" y="16941"/>
                  </a:cubicBezTo>
                  <a:cubicBezTo>
                    <a:pt x="11595" y="17620"/>
                    <a:pt x="11704" y="18288"/>
                    <a:pt x="11945" y="18906"/>
                  </a:cubicBezTo>
                  <a:cubicBezTo>
                    <a:pt x="12712" y="20873"/>
                    <a:pt x="14632" y="21529"/>
                    <a:pt x="16448" y="21565"/>
                  </a:cubicBezTo>
                  <a:cubicBezTo>
                    <a:pt x="18224" y="21600"/>
                    <a:pt x="20070" y="21019"/>
                    <a:pt x="20963" y="19183"/>
                  </a:cubicBezTo>
                  <a:cubicBezTo>
                    <a:pt x="21595" y="17884"/>
                    <a:pt x="21530" y="16328"/>
                    <a:pt x="21516" y="14877"/>
                  </a:cubicBezTo>
                  <a:cubicBezTo>
                    <a:pt x="21499" y="13164"/>
                    <a:pt x="21600" y="11140"/>
                    <a:pt x="20464" y="10066"/>
                  </a:cubicBezTo>
                  <a:cubicBezTo>
                    <a:pt x="20185" y="9803"/>
                    <a:pt x="19909" y="9534"/>
                    <a:pt x="19576" y="9392"/>
                  </a:cubicBezTo>
                  <a:cubicBezTo>
                    <a:pt x="20000" y="9124"/>
                    <a:pt x="20377" y="8764"/>
                    <a:pt x="20693" y="8334"/>
                  </a:cubicBezTo>
                  <a:cubicBezTo>
                    <a:pt x="20848" y="8124"/>
                    <a:pt x="20988" y="7897"/>
                    <a:pt x="21085" y="7641"/>
                  </a:cubicBezTo>
                  <a:cubicBezTo>
                    <a:pt x="21176" y="7403"/>
                    <a:pt x="21228" y="7147"/>
                    <a:pt x="21266" y="6887"/>
                  </a:cubicBezTo>
                  <a:cubicBezTo>
                    <a:pt x="21374" y="6151"/>
                    <a:pt x="21373" y="5397"/>
                    <a:pt x="21326" y="4661"/>
                  </a:cubicBezTo>
                  <a:cubicBezTo>
                    <a:pt x="21280" y="3934"/>
                    <a:pt x="21160" y="3219"/>
                    <a:pt x="20898" y="2552"/>
                  </a:cubicBezTo>
                  <a:cubicBezTo>
                    <a:pt x="20054" y="407"/>
                    <a:pt x="18060" y="22"/>
                    <a:pt x="16359" y="29"/>
                  </a:cubicBezTo>
                  <a:close/>
                  <a:moveTo>
                    <a:pt x="16492" y="3101"/>
                  </a:moveTo>
                  <a:cubicBezTo>
                    <a:pt x="16878" y="3101"/>
                    <a:pt x="17190" y="3483"/>
                    <a:pt x="17190" y="3956"/>
                  </a:cubicBezTo>
                  <a:lnTo>
                    <a:pt x="17190" y="7330"/>
                  </a:lnTo>
                  <a:cubicBezTo>
                    <a:pt x="17190" y="7802"/>
                    <a:pt x="16878" y="8184"/>
                    <a:pt x="16492" y="8184"/>
                  </a:cubicBezTo>
                  <a:cubicBezTo>
                    <a:pt x="16105" y="8184"/>
                    <a:pt x="15791" y="7802"/>
                    <a:pt x="15791" y="7330"/>
                  </a:cubicBezTo>
                  <a:lnTo>
                    <a:pt x="15791" y="3956"/>
                  </a:lnTo>
                  <a:cubicBezTo>
                    <a:pt x="15791" y="3483"/>
                    <a:pt x="16105" y="3101"/>
                    <a:pt x="16492" y="3101"/>
                  </a:cubicBezTo>
                  <a:close/>
                  <a:moveTo>
                    <a:pt x="5012" y="3216"/>
                  </a:moveTo>
                  <a:cubicBezTo>
                    <a:pt x="5450" y="3216"/>
                    <a:pt x="5805" y="3650"/>
                    <a:pt x="5805" y="4185"/>
                  </a:cubicBezTo>
                  <a:lnTo>
                    <a:pt x="5805" y="17336"/>
                  </a:lnTo>
                  <a:cubicBezTo>
                    <a:pt x="5805" y="17872"/>
                    <a:pt x="5450" y="18306"/>
                    <a:pt x="5012" y="18306"/>
                  </a:cubicBezTo>
                  <a:cubicBezTo>
                    <a:pt x="4575" y="18306"/>
                    <a:pt x="4220" y="17872"/>
                    <a:pt x="4220" y="17336"/>
                  </a:cubicBezTo>
                  <a:lnTo>
                    <a:pt x="4220" y="4185"/>
                  </a:lnTo>
                  <a:cubicBezTo>
                    <a:pt x="4220" y="3650"/>
                    <a:pt x="4575" y="3216"/>
                    <a:pt x="5012" y="3216"/>
                  </a:cubicBezTo>
                  <a:close/>
                  <a:moveTo>
                    <a:pt x="16480" y="11589"/>
                  </a:moveTo>
                  <a:cubicBezTo>
                    <a:pt x="16481" y="11589"/>
                    <a:pt x="16482" y="11589"/>
                    <a:pt x="16482" y="11589"/>
                  </a:cubicBezTo>
                  <a:cubicBezTo>
                    <a:pt x="16482" y="11589"/>
                    <a:pt x="16483" y="11589"/>
                    <a:pt x="16485" y="11589"/>
                  </a:cubicBezTo>
                  <a:cubicBezTo>
                    <a:pt x="16928" y="11590"/>
                    <a:pt x="17287" y="12028"/>
                    <a:pt x="17287" y="12571"/>
                  </a:cubicBezTo>
                  <a:cubicBezTo>
                    <a:pt x="17287" y="12573"/>
                    <a:pt x="17287" y="12573"/>
                    <a:pt x="17287" y="12573"/>
                  </a:cubicBezTo>
                  <a:lnTo>
                    <a:pt x="17287" y="17363"/>
                  </a:lnTo>
                  <a:cubicBezTo>
                    <a:pt x="17287" y="17363"/>
                    <a:pt x="17287" y="17363"/>
                    <a:pt x="17287" y="17365"/>
                  </a:cubicBezTo>
                  <a:cubicBezTo>
                    <a:pt x="17287" y="17907"/>
                    <a:pt x="16928" y="18346"/>
                    <a:pt x="16485" y="18347"/>
                  </a:cubicBezTo>
                  <a:cubicBezTo>
                    <a:pt x="16483" y="18347"/>
                    <a:pt x="16482" y="18347"/>
                    <a:pt x="16482" y="18347"/>
                  </a:cubicBezTo>
                  <a:cubicBezTo>
                    <a:pt x="16482" y="18347"/>
                    <a:pt x="16481" y="18347"/>
                    <a:pt x="16480" y="18347"/>
                  </a:cubicBezTo>
                  <a:cubicBezTo>
                    <a:pt x="16037" y="18346"/>
                    <a:pt x="15678" y="17907"/>
                    <a:pt x="15677" y="17365"/>
                  </a:cubicBezTo>
                  <a:cubicBezTo>
                    <a:pt x="15677" y="17363"/>
                    <a:pt x="15677" y="17363"/>
                    <a:pt x="15677" y="17363"/>
                  </a:cubicBezTo>
                  <a:lnTo>
                    <a:pt x="15677" y="12573"/>
                  </a:lnTo>
                  <a:cubicBezTo>
                    <a:pt x="15677" y="12573"/>
                    <a:pt x="15677" y="12573"/>
                    <a:pt x="15677" y="12571"/>
                  </a:cubicBezTo>
                  <a:cubicBezTo>
                    <a:pt x="15678" y="12028"/>
                    <a:pt x="16037" y="11590"/>
                    <a:pt x="16480" y="1158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>
                  <a:solidFill>
                    <a:srgbClr val="FEFCFF"/>
                  </a:solidFill>
                </a:defRPr>
              </a:pPr>
              <a:endParaRPr sz="900"/>
            </a:p>
          </p:txBody>
        </p:sp>
        <p:sp>
          <p:nvSpPr>
            <p:cNvPr id="52" name="Фигура">
              <a:extLst>
                <a:ext uri="{FF2B5EF4-FFF2-40B4-BE49-F238E27FC236}">
                  <a16:creationId xmlns:a16="http://schemas.microsoft.com/office/drawing/2014/main" id="{E8035E11-A431-45FB-9F1B-1BB04E9CB024}"/>
                </a:ext>
              </a:extLst>
            </p:cNvPr>
            <p:cNvSpPr/>
            <p:nvPr/>
          </p:nvSpPr>
          <p:spPr>
            <a:xfrm>
              <a:off x="3366037" y="2725388"/>
              <a:ext cx="698903" cy="7314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59" h="21572" extrusionOk="0">
                  <a:moveTo>
                    <a:pt x="17568" y="0"/>
                  </a:moveTo>
                  <a:cubicBezTo>
                    <a:pt x="17472" y="2"/>
                    <a:pt x="17375" y="12"/>
                    <a:pt x="17275" y="29"/>
                  </a:cubicBezTo>
                  <a:cubicBezTo>
                    <a:pt x="16927" y="91"/>
                    <a:pt x="16600" y="243"/>
                    <a:pt x="16321" y="448"/>
                  </a:cubicBezTo>
                  <a:cubicBezTo>
                    <a:pt x="16012" y="676"/>
                    <a:pt x="15756" y="969"/>
                    <a:pt x="15588" y="1299"/>
                  </a:cubicBezTo>
                  <a:lnTo>
                    <a:pt x="9072" y="5627"/>
                  </a:lnTo>
                  <a:lnTo>
                    <a:pt x="3948" y="5653"/>
                  </a:lnTo>
                  <a:cubicBezTo>
                    <a:pt x="1888" y="5629"/>
                    <a:pt x="164" y="7147"/>
                    <a:pt x="11" y="9120"/>
                  </a:cubicBezTo>
                  <a:cubicBezTo>
                    <a:pt x="-136" y="11007"/>
                    <a:pt x="1215" y="12700"/>
                    <a:pt x="3150" y="13053"/>
                  </a:cubicBezTo>
                  <a:lnTo>
                    <a:pt x="4852" y="14709"/>
                  </a:lnTo>
                  <a:lnTo>
                    <a:pt x="4852" y="18216"/>
                  </a:lnTo>
                  <a:cubicBezTo>
                    <a:pt x="4854" y="18505"/>
                    <a:pt x="4912" y="18791"/>
                    <a:pt x="5022" y="19061"/>
                  </a:cubicBezTo>
                  <a:cubicBezTo>
                    <a:pt x="5185" y="19460"/>
                    <a:pt x="5457" y="19810"/>
                    <a:pt x="5810" y="20073"/>
                  </a:cubicBezTo>
                  <a:lnTo>
                    <a:pt x="8011" y="21490"/>
                  </a:lnTo>
                  <a:cubicBezTo>
                    <a:pt x="8116" y="21560"/>
                    <a:pt x="8246" y="21586"/>
                    <a:pt x="8371" y="21564"/>
                  </a:cubicBezTo>
                  <a:cubicBezTo>
                    <a:pt x="8451" y="21550"/>
                    <a:pt x="8525" y="21517"/>
                    <a:pt x="8587" y="21467"/>
                  </a:cubicBezTo>
                  <a:cubicBezTo>
                    <a:pt x="8731" y="21357"/>
                    <a:pt x="8868" y="21237"/>
                    <a:pt x="8994" y="21108"/>
                  </a:cubicBezTo>
                  <a:cubicBezTo>
                    <a:pt x="9116" y="20983"/>
                    <a:pt x="9229" y="20850"/>
                    <a:pt x="9333" y="20710"/>
                  </a:cubicBezTo>
                  <a:cubicBezTo>
                    <a:pt x="9656" y="20211"/>
                    <a:pt x="9803" y="19625"/>
                    <a:pt x="9752" y="19039"/>
                  </a:cubicBezTo>
                  <a:cubicBezTo>
                    <a:pt x="9701" y="18444"/>
                    <a:pt x="9502" y="17864"/>
                    <a:pt x="9034" y="17437"/>
                  </a:cubicBezTo>
                  <a:cubicBezTo>
                    <a:pt x="8969" y="17367"/>
                    <a:pt x="8923" y="17285"/>
                    <a:pt x="8897" y="17195"/>
                  </a:cubicBezTo>
                  <a:cubicBezTo>
                    <a:pt x="8870" y="17100"/>
                    <a:pt x="8867" y="17001"/>
                    <a:pt x="8889" y="16905"/>
                  </a:cubicBezTo>
                  <a:lnTo>
                    <a:pt x="9600" y="13422"/>
                  </a:lnTo>
                  <a:lnTo>
                    <a:pt x="15499" y="17456"/>
                  </a:lnTo>
                  <a:cubicBezTo>
                    <a:pt x="16047" y="18218"/>
                    <a:pt x="16654" y="18721"/>
                    <a:pt x="17509" y="18752"/>
                  </a:cubicBezTo>
                  <a:cubicBezTo>
                    <a:pt x="18090" y="18773"/>
                    <a:pt x="18692" y="18522"/>
                    <a:pt x="19088" y="18094"/>
                  </a:cubicBezTo>
                  <a:cubicBezTo>
                    <a:pt x="20166" y="16932"/>
                    <a:pt x="20676" y="15491"/>
                    <a:pt x="21006" y="13964"/>
                  </a:cubicBezTo>
                  <a:cubicBezTo>
                    <a:pt x="21338" y="12428"/>
                    <a:pt x="21464" y="10782"/>
                    <a:pt x="21458" y="9151"/>
                  </a:cubicBezTo>
                  <a:cubicBezTo>
                    <a:pt x="21453" y="7595"/>
                    <a:pt x="21274" y="5959"/>
                    <a:pt x="20927" y="4471"/>
                  </a:cubicBezTo>
                  <a:cubicBezTo>
                    <a:pt x="20758" y="3747"/>
                    <a:pt x="20550" y="3059"/>
                    <a:pt x="20263" y="2453"/>
                  </a:cubicBezTo>
                  <a:cubicBezTo>
                    <a:pt x="19969" y="1832"/>
                    <a:pt x="19646" y="1271"/>
                    <a:pt x="19267" y="845"/>
                  </a:cubicBezTo>
                  <a:cubicBezTo>
                    <a:pt x="18815" y="336"/>
                    <a:pt x="18239" y="-14"/>
                    <a:pt x="17568" y="0"/>
                  </a:cubicBezTo>
                  <a:close/>
                  <a:moveTo>
                    <a:pt x="17591" y="931"/>
                  </a:moveTo>
                  <a:cubicBezTo>
                    <a:pt x="18344" y="931"/>
                    <a:pt x="19097" y="1755"/>
                    <a:pt x="19672" y="3404"/>
                  </a:cubicBezTo>
                  <a:cubicBezTo>
                    <a:pt x="20821" y="6701"/>
                    <a:pt x="20821" y="12048"/>
                    <a:pt x="19672" y="15345"/>
                  </a:cubicBezTo>
                  <a:cubicBezTo>
                    <a:pt x="18523" y="18642"/>
                    <a:pt x="16659" y="18642"/>
                    <a:pt x="15509" y="15345"/>
                  </a:cubicBezTo>
                  <a:cubicBezTo>
                    <a:pt x="14360" y="12048"/>
                    <a:pt x="14360" y="6701"/>
                    <a:pt x="15509" y="3404"/>
                  </a:cubicBezTo>
                  <a:cubicBezTo>
                    <a:pt x="16084" y="1755"/>
                    <a:pt x="16837" y="931"/>
                    <a:pt x="17591" y="931"/>
                  </a:cubicBezTo>
                  <a:close/>
                  <a:moveTo>
                    <a:pt x="14623" y="3031"/>
                  </a:moveTo>
                  <a:cubicBezTo>
                    <a:pt x="13997" y="5060"/>
                    <a:pt x="13678" y="7164"/>
                    <a:pt x="13673" y="9280"/>
                  </a:cubicBezTo>
                  <a:cubicBezTo>
                    <a:pt x="13669" y="11478"/>
                    <a:pt x="14006" y="13664"/>
                    <a:pt x="14672" y="15767"/>
                  </a:cubicBezTo>
                  <a:lnTo>
                    <a:pt x="9594" y="12271"/>
                  </a:lnTo>
                  <a:cubicBezTo>
                    <a:pt x="9553" y="12240"/>
                    <a:pt x="9506" y="12215"/>
                    <a:pt x="9457" y="12198"/>
                  </a:cubicBezTo>
                  <a:cubicBezTo>
                    <a:pt x="9379" y="12171"/>
                    <a:pt x="9295" y="12163"/>
                    <a:pt x="9213" y="12175"/>
                  </a:cubicBezTo>
                  <a:lnTo>
                    <a:pt x="8972" y="12183"/>
                  </a:lnTo>
                  <a:cubicBezTo>
                    <a:pt x="7630" y="12128"/>
                    <a:pt x="6902" y="10808"/>
                    <a:pt x="6832" y="9597"/>
                  </a:cubicBezTo>
                  <a:cubicBezTo>
                    <a:pt x="6750" y="8172"/>
                    <a:pt x="7494" y="6508"/>
                    <a:pt x="9205" y="6588"/>
                  </a:cubicBezTo>
                  <a:cubicBezTo>
                    <a:pt x="9271" y="6590"/>
                    <a:pt x="9336" y="6582"/>
                    <a:pt x="9399" y="6563"/>
                  </a:cubicBezTo>
                  <a:cubicBezTo>
                    <a:pt x="9456" y="6546"/>
                    <a:pt x="9509" y="6521"/>
                    <a:pt x="9558" y="6487"/>
                  </a:cubicBezTo>
                  <a:lnTo>
                    <a:pt x="14623" y="3031"/>
                  </a:lnTo>
                  <a:close/>
                  <a:moveTo>
                    <a:pt x="3689" y="6557"/>
                  </a:moveTo>
                  <a:lnTo>
                    <a:pt x="6912" y="6557"/>
                  </a:lnTo>
                  <a:cubicBezTo>
                    <a:pt x="6235" y="7351"/>
                    <a:pt x="5866" y="8346"/>
                    <a:pt x="5868" y="9373"/>
                  </a:cubicBezTo>
                  <a:cubicBezTo>
                    <a:pt x="5869" y="10411"/>
                    <a:pt x="6250" y="11415"/>
                    <a:pt x="6944" y="12211"/>
                  </a:cubicBezTo>
                  <a:lnTo>
                    <a:pt x="3689" y="12211"/>
                  </a:lnTo>
                  <a:cubicBezTo>
                    <a:pt x="2143" y="12114"/>
                    <a:pt x="939" y="10883"/>
                    <a:pt x="933" y="9395"/>
                  </a:cubicBezTo>
                  <a:cubicBezTo>
                    <a:pt x="927" y="7898"/>
                    <a:pt x="2134" y="6656"/>
                    <a:pt x="3689" y="6557"/>
                  </a:cubicBezTo>
                  <a:close/>
                  <a:moveTo>
                    <a:pt x="17019" y="6594"/>
                  </a:moveTo>
                  <a:cubicBezTo>
                    <a:pt x="16819" y="6626"/>
                    <a:pt x="16664" y="6780"/>
                    <a:pt x="16637" y="6973"/>
                  </a:cubicBezTo>
                  <a:cubicBezTo>
                    <a:pt x="16602" y="7214"/>
                    <a:pt x="16770" y="7438"/>
                    <a:pt x="17019" y="7484"/>
                  </a:cubicBezTo>
                  <a:cubicBezTo>
                    <a:pt x="18118" y="7585"/>
                    <a:pt x="18637" y="8509"/>
                    <a:pt x="18606" y="9445"/>
                  </a:cubicBezTo>
                  <a:cubicBezTo>
                    <a:pt x="18577" y="10337"/>
                    <a:pt x="17980" y="11267"/>
                    <a:pt x="17006" y="11276"/>
                  </a:cubicBezTo>
                  <a:cubicBezTo>
                    <a:pt x="16750" y="11300"/>
                    <a:pt x="16558" y="11514"/>
                    <a:pt x="16571" y="11761"/>
                  </a:cubicBezTo>
                  <a:cubicBezTo>
                    <a:pt x="16585" y="12015"/>
                    <a:pt x="16807" y="12211"/>
                    <a:pt x="17071" y="12203"/>
                  </a:cubicBezTo>
                  <a:cubicBezTo>
                    <a:pt x="17825" y="12199"/>
                    <a:pt x="18446" y="11860"/>
                    <a:pt x="18874" y="11347"/>
                  </a:cubicBezTo>
                  <a:cubicBezTo>
                    <a:pt x="19321" y="10811"/>
                    <a:pt x="19552" y="10092"/>
                    <a:pt x="19533" y="9373"/>
                  </a:cubicBezTo>
                  <a:cubicBezTo>
                    <a:pt x="19495" y="7988"/>
                    <a:pt x="18550" y="6506"/>
                    <a:pt x="17019" y="6594"/>
                  </a:cubicBezTo>
                  <a:close/>
                  <a:moveTo>
                    <a:pt x="4579" y="13141"/>
                  </a:moveTo>
                  <a:lnTo>
                    <a:pt x="8686" y="13141"/>
                  </a:lnTo>
                  <a:lnTo>
                    <a:pt x="7935" y="16798"/>
                  </a:lnTo>
                  <a:cubicBezTo>
                    <a:pt x="7885" y="16975"/>
                    <a:pt x="7885" y="17161"/>
                    <a:pt x="7933" y="17338"/>
                  </a:cubicBezTo>
                  <a:cubicBezTo>
                    <a:pt x="7978" y="17503"/>
                    <a:pt x="8063" y="17654"/>
                    <a:pt x="8168" y="17791"/>
                  </a:cubicBezTo>
                  <a:cubicBezTo>
                    <a:pt x="8285" y="17943"/>
                    <a:pt x="8425" y="18079"/>
                    <a:pt x="8534" y="18237"/>
                  </a:cubicBezTo>
                  <a:cubicBezTo>
                    <a:pt x="8636" y="18384"/>
                    <a:pt x="8708" y="18548"/>
                    <a:pt x="8748" y="18720"/>
                  </a:cubicBezTo>
                  <a:cubicBezTo>
                    <a:pt x="8834" y="19046"/>
                    <a:pt x="8831" y="19388"/>
                    <a:pt x="8739" y="19712"/>
                  </a:cubicBezTo>
                  <a:cubicBezTo>
                    <a:pt x="8652" y="20018"/>
                    <a:pt x="8488" y="20298"/>
                    <a:pt x="8262" y="20529"/>
                  </a:cubicBezTo>
                  <a:lnTo>
                    <a:pt x="6448" y="19356"/>
                  </a:lnTo>
                  <a:cubicBezTo>
                    <a:pt x="6230" y="19225"/>
                    <a:pt x="6057" y="19034"/>
                    <a:pt x="5952" y="18808"/>
                  </a:cubicBezTo>
                  <a:cubicBezTo>
                    <a:pt x="5872" y="18635"/>
                    <a:pt x="5833" y="18448"/>
                    <a:pt x="5840" y="18259"/>
                  </a:cubicBezTo>
                  <a:lnTo>
                    <a:pt x="5840" y="14562"/>
                  </a:lnTo>
                  <a:cubicBezTo>
                    <a:pt x="5834" y="14477"/>
                    <a:pt x="5810" y="14394"/>
                    <a:pt x="5769" y="14319"/>
                  </a:cubicBezTo>
                  <a:cubicBezTo>
                    <a:pt x="5734" y="14253"/>
                    <a:pt x="5686" y="14193"/>
                    <a:pt x="5629" y="14143"/>
                  </a:cubicBezTo>
                  <a:lnTo>
                    <a:pt x="4579" y="13141"/>
                  </a:lnTo>
                  <a:close/>
                </a:path>
              </a:pathLst>
            </a:cu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 sz="1600"/>
            </a:p>
          </p:txBody>
        </p:sp>
      </p:grp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id="{B91D20DE-5E7C-4A4B-B9B8-6E16B15F5247}"/>
              </a:ext>
            </a:extLst>
          </p:cNvPr>
          <p:cNvSpPr/>
          <p:nvPr/>
        </p:nvSpPr>
        <p:spPr>
          <a:xfrm>
            <a:off x="-124330" y="3541323"/>
            <a:ext cx="3188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 Центра детских инициатив 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id="{28F2805F-89AA-451B-844B-70DE8B62B98C}"/>
              </a:ext>
            </a:extLst>
          </p:cNvPr>
          <p:cNvSpPr/>
          <p:nvPr/>
        </p:nvSpPr>
        <p:spPr>
          <a:xfrm>
            <a:off x="105344" y="3821440"/>
            <a:ext cx="3188134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комплекта: столы и стулья;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 плазма 50”;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Принтер;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Сканер;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роутер;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Ноутбук.</a:t>
            </a:r>
          </a:p>
        </p:txBody>
      </p:sp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183" y="5758329"/>
            <a:ext cx="2322864" cy="1073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" y="5501854"/>
            <a:ext cx="1808195" cy="1356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953" y="5489340"/>
            <a:ext cx="1789702" cy="1342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id="{B91D20DE-5E7C-4A4B-B9B8-6E16B15F5247}"/>
              </a:ext>
            </a:extLst>
          </p:cNvPr>
          <p:cNvSpPr/>
          <p:nvPr/>
        </p:nvSpPr>
        <p:spPr>
          <a:xfrm>
            <a:off x="5450222" y="3558793"/>
            <a:ext cx="3219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Зона  детских инициатив </a:t>
            </a:r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id="{23000D72-1AF8-4DC3-A1E0-9A68F564820F}"/>
              </a:ext>
            </a:extLst>
          </p:cNvPr>
          <p:cNvSpPr/>
          <p:nvPr/>
        </p:nvSpPr>
        <p:spPr>
          <a:xfrm>
            <a:off x="5992935" y="3818322"/>
            <a:ext cx="2995137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комплекта: столы и стулья;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Фотоаппарат/видеокамера;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Зона с мягкой мебелью;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Настольные игры;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Мягкие игрушки;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и литература.</a:t>
            </a: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8941" y="5290323"/>
            <a:ext cx="2055059" cy="154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76350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490F77A-C033-47BF-8A7B-3673CBFD6C0B}"/>
              </a:ext>
            </a:extLst>
          </p:cNvPr>
          <p:cNvSpPr txBox="1"/>
          <p:nvPr/>
        </p:nvSpPr>
        <p:spPr>
          <a:xfrm>
            <a:off x="1470113" y="3361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b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Дорожная карта создания центра детских инициатив 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3AE4411-4491-4B6F-8E2A-C7817819A7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890503"/>
              </p:ext>
            </p:extLst>
          </p:nvPr>
        </p:nvGraphicFramePr>
        <p:xfrm>
          <a:off x="251520" y="398859"/>
          <a:ext cx="8694966" cy="373265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{69CF1AB2-1976-4502-BF36-3FF5EA218861}</a:tableStyleId>
              </a:tblPr>
              <a:tblGrid>
                <a:gridCol w="353996">
                  <a:extLst>
                    <a:ext uri="{9D8B030D-6E8A-4147-A177-3AD203B41FA5}">
                      <a16:colId xmlns:a16="http://schemas.microsoft.com/office/drawing/2014/main" val="3983323454"/>
                    </a:ext>
                  </a:extLst>
                </a:gridCol>
                <a:gridCol w="4069579">
                  <a:extLst>
                    <a:ext uri="{9D8B030D-6E8A-4147-A177-3AD203B41FA5}">
                      <a16:colId xmlns:a16="http://schemas.microsoft.com/office/drawing/2014/main" val="194481846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150550391"/>
                    </a:ext>
                  </a:extLst>
                </a:gridCol>
                <a:gridCol w="2975247">
                  <a:extLst>
                    <a:ext uri="{9D8B030D-6E8A-4147-A177-3AD203B41FA5}">
                      <a16:colId xmlns:a16="http://schemas.microsoft.com/office/drawing/2014/main" val="14471643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мероприятия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 исполнения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 исполнитель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extLst>
                  <a:ext uri="{0D108BD9-81ED-4DB2-BD59-A6C34878D82A}">
                    <a16:rowId xmlns:a16="http://schemas.microsoft.com/office/drawing/2014/main" val="1564054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Изучение методических материалов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Минпросвещения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Российской Федерации по формированию центра детских инициатив. 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Сентябрь-декабрь 2022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Зам.директора по ВР, классные руководители, общешкольный родительский  комитет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extLst>
                  <a:ext uri="{0D108BD9-81ED-4DB2-BD59-A6C34878D82A}">
                    <a16:rowId xmlns:a16="http://schemas.microsoft.com/office/drawing/2014/main" val="33612137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Планирование в плане финансово-хозяйственной деятельности необходимых мероприятий по формированию в школе центра детских инициатив.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школы,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главный</a:t>
                      </a:r>
                      <a:r>
                        <a:rPr lang="ru-RU" sz="1200" b="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бухгалтер, общешкольный родительский комитет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extLst>
                  <a:ext uri="{0D108BD9-81ED-4DB2-BD59-A6C34878D82A}">
                    <a16:rowId xmlns:a16="http://schemas.microsoft.com/office/drawing/2014/main" val="1882604907"/>
                  </a:ext>
                </a:extLst>
              </a:tr>
              <a:tr h="7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дизайнерского проекта центра детских инициатив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 учетом направленности функционирования).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 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школы,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главный</a:t>
                      </a:r>
                      <a:r>
                        <a:rPr lang="ru-RU" sz="1200" b="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бухгалтер, общешкольный родительский комитет, ученическое сообщество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extLst>
                  <a:ext uri="{0D108BD9-81ED-4DB2-BD59-A6C34878D82A}">
                    <a16:rowId xmlns:a16="http://schemas.microsoft.com/office/drawing/2014/main" val="19853442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и подготовка помещения и пространств в</a:t>
                      </a:r>
                      <a:r>
                        <a:rPr lang="ru-RU" sz="12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школе 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соответствии с предлагаемым брендированием.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Апрель-май </a:t>
                      </a:r>
                      <a:b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школы,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главный</a:t>
                      </a:r>
                      <a:r>
                        <a:rPr lang="ru-RU" sz="1200" b="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бухгалтер, общешкольный родительский комитет, ученическое сообщество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extLst>
                  <a:ext uri="{0D108BD9-81ED-4DB2-BD59-A6C34878D82A}">
                    <a16:rowId xmlns:a16="http://schemas.microsoft.com/office/drawing/2014/main" val="3244600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Оснащение центра детских инициатив мебелью, оборудованием и инвентарем в соответствии с методическими рекомендациями.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Апрель-август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Директор школы,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главный</a:t>
                      </a:r>
                      <a:r>
                        <a:rPr lang="ru-RU" sz="1200" b="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бухгалтер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extLst>
                  <a:ext uri="{0D108BD9-81ED-4DB2-BD59-A6C34878D82A}">
                    <a16:rowId xmlns:a16="http://schemas.microsoft.com/office/drawing/2014/main" val="33882616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Открытие центра детских инициатив.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01.09.2023 года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Зам.директора по ВР, 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классные руководители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956" marR="38956" marT="0" marB="0" anchor="ctr"/>
                </a:tc>
                <a:extLst>
                  <a:ext uri="{0D108BD9-81ED-4DB2-BD59-A6C34878D82A}">
                    <a16:rowId xmlns:a16="http://schemas.microsoft.com/office/drawing/2014/main" val="3971199201"/>
                  </a:ext>
                </a:extLst>
              </a:tr>
            </a:tbl>
          </a:graphicData>
        </a:graphic>
      </p:graphicFrame>
      <p:sp>
        <p:nvSpPr>
          <p:cNvPr id="7" name="Shape 1144"/>
          <p:cNvSpPr/>
          <p:nvPr/>
        </p:nvSpPr>
        <p:spPr>
          <a:xfrm>
            <a:off x="6933788" y="5154589"/>
            <a:ext cx="1080120" cy="407621"/>
          </a:xfrm>
          <a:custGeom>
            <a:avLst/>
            <a:gdLst/>
            <a:ahLst/>
            <a:cxnLst/>
            <a:rect l="0" t="0" r="0" b="0"/>
            <a:pathLst>
              <a:path w="547" h="250" extrusionOk="0">
                <a:moveTo>
                  <a:pt x="543" y="250"/>
                </a:moveTo>
                <a:cubicBezTo>
                  <a:pt x="545" y="250"/>
                  <a:pt x="547" y="248"/>
                  <a:pt x="547" y="246"/>
                </a:cubicBezTo>
                <a:cubicBezTo>
                  <a:pt x="545" y="187"/>
                  <a:pt x="496" y="135"/>
                  <a:pt x="437" y="135"/>
                </a:cubicBezTo>
                <a:cubicBezTo>
                  <a:pt x="111" y="135"/>
                  <a:pt x="111" y="135"/>
                  <a:pt x="111" y="135"/>
                </a:cubicBezTo>
                <a:cubicBezTo>
                  <a:pt x="53" y="135"/>
                  <a:pt x="8" y="93"/>
                  <a:pt x="8" y="38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97"/>
                  <a:pt x="48" y="143"/>
                  <a:pt x="111" y="143"/>
                </a:cubicBezTo>
                <a:cubicBezTo>
                  <a:pt x="437" y="143"/>
                  <a:pt x="437" y="143"/>
                  <a:pt x="437" y="143"/>
                </a:cubicBezTo>
                <a:cubicBezTo>
                  <a:pt x="492" y="143"/>
                  <a:pt x="537" y="191"/>
                  <a:pt x="539" y="246"/>
                </a:cubicBezTo>
                <a:cubicBezTo>
                  <a:pt x="539" y="248"/>
                  <a:pt x="541" y="250"/>
                  <a:pt x="543" y="250"/>
                </a:cubicBezTo>
                <a:close/>
              </a:path>
            </a:pathLst>
          </a:custGeom>
          <a:solidFill>
            <a:srgbClr val="0EF8FE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Shape 1117"/>
          <p:cNvSpPr/>
          <p:nvPr/>
        </p:nvSpPr>
        <p:spPr>
          <a:xfrm>
            <a:off x="70023" y="5667403"/>
            <a:ext cx="1080120" cy="1154422"/>
          </a:xfrm>
          <a:custGeom>
            <a:avLst/>
            <a:gdLst/>
            <a:ahLst/>
            <a:cxnLst/>
            <a:rect l="0" t="0" r="0" b="0"/>
            <a:pathLst>
              <a:path w="521" h="567" extrusionOk="0">
                <a:moveTo>
                  <a:pt x="260" y="567"/>
                </a:moveTo>
                <a:cubicBezTo>
                  <a:pt x="117" y="567"/>
                  <a:pt x="0" y="450"/>
                  <a:pt x="0" y="307"/>
                </a:cubicBezTo>
                <a:cubicBezTo>
                  <a:pt x="0" y="194"/>
                  <a:pt x="71" y="95"/>
                  <a:pt x="178" y="60"/>
                </a:cubicBezTo>
                <a:cubicBezTo>
                  <a:pt x="189" y="24"/>
                  <a:pt x="223" y="0"/>
                  <a:pt x="260" y="0"/>
                </a:cubicBezTo>
                <a:cubicBezTo>
                  <a:pt x="298" y="0"/>
                  <a:pt x="331" y="24"/>
                  <a:pt x="343" y="60"/>
                </a:cubicBezTo>
                <a:cubicBezTo>
                  <a:pt x="449" y="95"/>
                  <a:pt x="521" y="194"/>
                  <a:pt x="521" y="307"/>
                </a:cubicBezTo>
                <a:cubicBezTo>
                  <a:pt x="521" y="450"/>
                  <a:pt x="404" y="567"/>
                  <a:pt x="260" y="567"/>
                </a:cubicBezTo>
                <a:close/>
                <a:moveTo>
                  <a:pt x="260" y="12"/>
                </a:moveTo>
                <a:cubicBezTo>
                  <a:pt x="227" y="12"/>
                  <a:pt x="198" y="34"/>
                  <a:pt x="188" y="66"/>
                </a:cubicBezTo>
                <a:cubicBezTo>
                  <a:pt x="188" y="68"/>
                  <a:pt x="186" y="69"/>
                  <a:pt x="184" y="70"/>
                </a:cubicBezTo>
                <a:cubicBezTo>
                  <a:pt x="81" y="103"/>
                  <a:pt x="12" y="198"/>
                  <a:pt x="12" y="307"/>
                </a:cubicBezTo>
                <a:cubicBezTo>
                  <a:pt x="12" y="443"/>
                  <a:pt x="123" y="555"/>
                  <a:pt x="260" y="555"/>
                </a:cubicBezTo>
                <a:cubicBezTo>
                  <a:pt x="397" y="555"/>
                  <a:pt x="509" y="443"/>
                  <a:pt x="509" y="307"/>
                </a:cubicBezTo>
                <a:cubicBezTo>
                  <a:pt x="509" y="198"/>
                  <a:pt x="439" y="103"/>
                  <a:pt x="336" y="70"/>
                </a:cubicBezTo>
                <a:cubicBezTo>
                  <a:pt x="334" y="69"/>
                  <a:pt x="333" y="68"/>
                  <a:pt x="332" y="66"/>
                </a:cubicBezTo>
                <a:cubicBezTo>
                  <a:pt x="323" y="34"/>
                  <a:pt x="293" y="12"/>
                  <a:pt x="260" y="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Shape 1117"/>
          <p:cNvSpPr/>
          <p:nvPr/>
        </p:nvSpPr>
        <p:spPr>
          <a:xfrm>
            <a:off x="1908314" y="5698270"/>
            <a:ext cx="1080120" cy="1154422"/>
          </a:xfrm>
          <a:custGeom>
            <a:avLst/>
            <a:gdLst/>
            <a:ahLst/>
            <a:cxnLst/>
            <a:rect l="0" t="0" r="0" b="0"/>
            <a:pathLst>
              <a:path w="521" h="567" extrusionOk="0">
                <a:moveTo>
                  <a:pt x="260" y="567"/>
                </a:moveTo>
                <a:cubicBezTo>
                  <a:pt x="117" y="567"/>
                  <a:pt x="0" y="450"/>
                  <a:pt x="0" y="307"/>
                </a:cubicBezTo>
                <a:cubicBezTo>
                  <a:pt x="0" y="194"/>
                  <a:pt x="71" y="95"/>
                  <a:pt x="178" y="60"/>
                </a:cubicBezTo>
                <a:cubicBezTo>
                  <a:pt x="189" y="24"/>
                  <a:pt x="223" y="0"/>
                  <a:pt x="260" y="0"/>
                </a:cubicBezTo>
                <a:cubicBezTo>
                  <a:pt x="298" y="0"/>
                  <a:pt x="331" y="24"/>
                  <a:pt x="343" y="60"/>
                </a:cubicBezTo>
                <a:cubicBezTo>
                  <a:pt x="449" y="95"/>
                  <a:pt x="521" y="194"/>
                  <a:pt x="521" y="307"/>
                </a:cubicBezTo>
                <a:cubicBezTo>
                  <a:pt x="521" y="450"/>
                  <a:pt x="404" y="567"/>
                  <a:pt x="260" y="567"/>
                </a:cubicBezTo>
                <a:close/>
                <a:moveTo>
                  <a:pt x="260" y="12"/>
                </a:moveTo>
                <a:cubicBezTo>
                  <a:pt x="227" y="12"/>
                  <a:pt x="198" y="34"/>
                  <a:pt x="188" y="66"/>
                </a:cubicBezTo>
                <a:cubicBezTo>
                  <a:pt x="188" y="68"/>
                  <a:pt x="186" y="69"/>
                  <a:pt x="184" y="70"/>
                </a:cubicBezTo>
                <a:cubicBezTo>
                  <a:pt x="81" y="103"/>
                  <a:pt x="12" y="198"/>
                  <a:pt x="12" y="307"/>
                </a:cubicBezTo>
                <a:cubicBezTo>
                  <a:pt x="12" y="443"/>
                  <a:pt x="123" y="555"/>
                  <a:pt x="260" y="555"/>
                </a:cubicBezTo>
                <a:cubicBezTo>
                  <a:pt x="397" y="555"/>
                  <a:pt x="509" y="443"/>
                  <a:pt x="509" y="307"/>
                </a:cubicBezTo>
                <a:cubicBezTo>
                  <a:pt x="509" y="198"/>
                  <a:pt x="439" y="103"/>
                  <a:pt x="336" y="70"/>
                </a:cubicBezTo>
                <a:cubicBezTo>
                  <a:pt x="334" y="69"/>
                  <a:pt x="333" y="68"/>
                  <a:pt x="332" y="66"/>
                </a:cubicBezTo>
                <a:cubicBezTo>
                  <a:pt x="323" y="34"/>
                  <a:pt x="293" y="12"/>
                  <a:pt x="260" y="12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Shape 1117"/>
          <p:cNvSpPr/>
          <p:nvPr/>
        </p:nvSpPr>
        <p:spPr>
          <a:xfrm>
            <a:off x="4931904" y="5649433"/>
            <a:ext cx="1080120" cy="1154422"/>
          </a:xfrm>
          <a:custGeom>
            <a:avLst/>
            <a:gdLst/>
            <a:ahLst/>
            <a:cxnLst/>
            <a:rect l="0" t="0" r="0" b="0"/>
            <a:pathLst>
              <a:path w="521" h="567" extrusionOk="0">
                <a:moveTo>
                  <a:pt x="260" y="567"/>
                </a:moveTo>
                <a:cubicBezTo>
                  <a:pt x="117" y="567"/>
                  <a:pt x="0" y="450"/>
                  <a:pt x="0" y="307"/>
                </a:cubicBezTo>
                <a:cubicBezTo>
                  <a:pt x="0" y="194"/>
                  <a:pt x="71" y="95"/>
                  <a:pt x="178" y="60"/>
                </a:cubicBezTo>
                <a:cubicBezTo>
                  <a:pt x="189" y="24"/>
                  <a:pt x="223" y="0"/>
                  <a:pt x="260" y="0"/>
                </a:cubicBezTo>
                <a:cubicBezTo>
                  <a:pt x="298" y="0"/>
                  <a:pt x="331" y="24"/>
                  <a:pt x="343" y="60"/>
                </a:cubicBezTo>
                <a:cubicBezTo>
                  <a:pt x="449" y="95"/>
                  <a:pt x="521" y="194"/>
                  <a:pt x="521" y="307"/>
                </a:cubicBezTo>
                <a:cubicBezTo>
                  <a:pt x="521" y="450"/>
                  <a:pt x="404" y="567"/>
                  <a:pt x="260" y="567"/>
                </a:cubicBezTo>
                <a:close/>
                <a:moveTo>
                  <a:pt x="260" y="12"/>
                </a:moveTo>
                <a:cubicBezTo>
                  <a:pt x="227" y="12"/>
                  <a:pt x="198" y="34"/>
                  <a:pt x="188" y="66"/>
                </a:cubicBezTo>
                <a:cubicBezTo>
                  <a:pt x="188" y="68"/>
                  <a:pt x="186" y="69"/>
                  <a:pt x="184" y="70"/>
                </a:cubicBezTo>
                <a:cubicBezTo>
                  <a:pt x="81" y="103"/>
                  <a:pt x="12" y="198"/>
                  <a:pt x="12" y="307"/>
                </a:cubicBezTo>
                <a:cubicBezTo>
                  <a:pt x="12" y="443"/>
                  <a:pt x="123" y="555"/>
                  <a:pt x="260" y="555"/>
                </a:cubicBezTo>
                <a:cubicBezTo>
                  <a:pt x="397" y="555"/>
                  <a:pt x="509" y="443"/>
                  <a:pt x="509" y="307"/>
                </a:cubicBezTo>
                <a:cubicBezTo>
                  <a:pt x="509" y="198"/>
                  <a:pt x="439" y="103"/>
                  <a:pt x="336" y="70"/>
                </a:cubicBezTo>
                <a:cubicBezTo>
                  <a:pt x="334" y="69"/>
                  <a:pt x="333" y="68"/>
                  <a:pt x="332" y="66"/>
                </a:cubicBezTo>
                <a:cubicBezTo>
                  <a:pt x="323" y="34"/>
                  <a:pt x="293" y="12"/>
                  <a:pt x="260" y="1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Shape 1117"/>
          <p:cNvSpPr/>
          <p:nvPr/>
        </p:nvSpPr>
        <p:spPr>
          <a:xfrm>
            <a:off x="7035645" y="5703911"/>
            <a:ext cx="1080120" cy="1154422"/>
          </a:xfrm>
          <a:custGeom>
            <a:avLst/>
            <a:gdLst/>
            <a:ahLst/>
            <a:cxnLst/>
            <a:rect l="0" t="0" r="0" b="0"/>
            <a:pathLst>
              <a:path w="521" h="567" extrusionOk="0">
                <a:moveTo>
                  <a:pt x="260" y="567"/>
                </a:moveTo>
                <a:cubicBezTo>
                  <a:pt x="117" y="567"/>
                  <a:pt x="0" y="450"/>
                  <a:pt x="0" y="307"/>
                </a:cubicBezTo>
                <a:cubicBezTo>
                  <a:pt x="0" y="194"/>
                  <a:pt x="71" y="95"/>
                  <a:pt x="178" y="60"/>
                </a:cubicBezTo>
                <a:cubicBezTo>
                  <a:pt x="189" y="24"/>
                  <a:pt x="223" y="0"/>
                  <a:pt x="260" y="0"/>
                </a:cubicBezTo>
                <a:cubicBezTo>
                  <a:pt x="298" y="0"/>
                  <a:pt x="331" y="24"/>
                  <a:pt x="343" y="60"/>
                </a:cubicBezTo>
                <a:cubicBezTo>
                  <a:pt x="449" y="95"/>
                  <a:pt x="521" y="194"/>
                  <a:pt x="521" y="307"/>
                </a:cubicBezTo>
                <a:cubicBezTo>
                  <a:pt x="521" y="450"/>
                  <a:pt x="404" y="567"/>
                  <a:pt x="260" y="567"/>
                </a:cubicBezTo>
                <a:close/>
                <a:moveTo>
                  <a:pt x="260" y="12"/>
                </a:moveTo>
                <a:cubicBezTo>
                  <a:pt x="227" y="12"/>
                  <a:pt x="198" y="34"/>
                  <a:pt x="188" y="66"/>
                </a:cubicBezTo>
                <a:cubicBezTo>
                  <a:pt x="188" y="68"/>
                  <a:pt x="186" y="69"/>
                  <a:pt x="184" y="70"/>
                </a:cubicBezTo>
                <a:cubicBezTo>
                  <a:pt x="81" y="103"/>
                  <a:pt x="12" y="198"/>
                  <a:pt x="12" y="307"/>
                </a:cubicBezTo>
                <a:cubicBezTo>
                  <a:pt x="12" y="443"/>
                  <a:pt x="123" y="555"/>
                  <a:pt x="260" y="555"/>
                </a:cubicBezTo>
                <a:cubicBezTo>
                  <a:pt x="397" y="555"/>
                  <a:pt x="509" y="443"/>
                  <a:pt x="509" y="307"/>
                </a:cubicBezTo>
                <a:cubicBezTo>
                  <a:pt x="509" y="198"/>
                  <a:pt x="439" y="103"/>
                  <a:pt x="336" y="70"/>
                </a:cubicBezTo>
                <a:cubicBezTo>
                  <a:pt x="334" y="69"/>
                  <a:pt x="333" y="68"/>
                  <a:pt x="332" y="66"/>
                </a:cubicBezTo>
                <a:cubicBezTo>
                  <a:pt x="323" y="34"/>
                  <a:pt x="293" y="12"/>
                  <a:pt x="260" y="12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Shape 1156"/>
          <p:cNvSpPr/>
          <p:nvPr/>
        </p:nvSpPr>
        <p:spPr>
          <a:xfrm>
            <a:off x="257330" y="6017225"/>
            <a:ext cx="705506" cy="5277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0800" tIns="50800" rIns="50800" bIns="508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01</a:t>
            </a:r>
            <a:endParaRPr sz="3200" dirty="0"/>
          </a:p>
        </p:txBody>
      </p:sp>
      <p:sp>
        <p:nvSpPr>
          <p:cNvPr id="14" name="Shape 1116"/>
          <p:cNvSpPr/>
          <p:nvPr/>
        </p:nvSpPr>
        <p:spPr>
          <a:xfrm>
            <a:off x="171880" y="5872830"/>
            <a:ext cx="876405" cy="847059"/>
          </a:xfrm>
          <a:custGeom>
            <a:avLst/>
            <a:gdLst/>
            <a:ahLst/>
            <a:cxnLst/>
            <a:rect l="0" t="0" r="0" b="0"/>
            <a:pathLst>
              <a:path w="360" h="348" extrusionOk="0">
                <a:moveTo>
                  <a:pt x="243" y="0"/>
                </a:moveTo>
                <a:cubicBezTo>
                  <a:pt x="228" y="18"/>
                  <a:pt x="206" y="30"/>
                  <a:pt x="180" y="30"/>
                </a:cubicBezTo>
                <a:cubicBezTo>
                  <a:pt x="155" y="30"/>
                  <a:pt x="132" y="18"/>
                  <a:pt x="118" y="0"/>
                </a:cubicBezTo>
                <a:cubicBezTo>
                  <a:pt x="49" y="25"/>
                  <a:pt x="0" y="91"/>
                  <a:pt x="0" y="169"/>
                </a:cubicBezTo>
                <a:cubicBezTo>
                  <a:pt x="0" y="268"/>
                  <a:pt x="81" y="348"/>
                  <a:pt x="180" y="348"/>
                </a:cubicBezTo>
                <a:cubicBezTo>
                  <a:pt x="280" y="348"/>
                  <a:pt x="360" y="268"/>
                  <a:pt x="360" y="169"/>
                </a:cubicBezTo>
                <a:cubicBezTo>
                  <a:pt x="360" y="91"/>
                  <a:pt x="311" y="25"/>
                  <a:pt x="243" y="0"/>
                </a:cubicBezTo>
                <a:close/>
                <a:moveTo>
                  <a:pt x="180" y="292"/>
                </a:moveTo>
                <a:cubicBezTo>
                  <a:pt x="112" y="292"/>
                  <a:pt x="57" y="237"/>
                  <a:pt x="57" y="169"/>
                </a:cubicBezTo>
                <a:cubicBezTo>
                  <a:pt x="57" y="100"/>
                  <a:pt x="112" y="45"/>
                  <a:pt x="180" y="45"/>
                </a:cubicBezTo>
                <a:cubicBezTo>
                  <a:pt x="248" y="45"/>
                  <a:pt x="304" y="100"/>
                  <a:pt x="304" y="169"/>
                </a:cubicBezTo>
                <a:cubicBezTo>
                  <a:pt x="304" y="237"/>
                  <a:pt x="248" y="292"/>
                  <a:pt x="180" y="29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1118"/>
          <p:cNvSpPr/>
          <p:nvPr/>
        </p:nvSpPr>
        <p:spPr>
          <a:xfrm>
            <a:off x="465035" y="5667403"/>
            <a:ext cx="290096" cy="336213"/>
          </a:xfrm>
          <a:custGeom>
            <a:avLst/>
            <a:gdLst/>
            <a:ahLst/>
            <a:cxnLst/>
            <a:rect l="0" t="0" r="0" b="0"/>
            <a:pathLst>
              <a:path w="89" h="103" extrusionOk="0">
                <a:moveTo>
                  <a:pt x="27" y="59"/>
                </a:moveTo>
                <a:cubicBezTo>
                  <a:pt x="28" y="50"/>
                  <a:pt x="36" y="43"/>
                  <a:pt x="46" y="44"/>
                </a:cubicBezTo>
                <a:cubicBezTo>
                  <a:pt x="55" y="45"/>
                  <a:pt x="62" y="53"/>
                  <a:pt x="61" y="62"/>
                </a:cubicBezTo>
                <a:cubicBezTo>
                  <a:pt x="60" y="72"/>
                  <a:pt x="52" y="79"/>
                  <a:pt x="43" y="78"/>
                </a:cubicBezTo>
                <a:cubicBezTo>
                  <a:pt x="33" y="77"/>
                  <a:pt x="26" y="69"/>
                  <a:pt x="27" y="59"/>
                </a:cubicBezTo>
                <a:close/>
                <a:moveTo>
                  <a:pt x="81" y="31"/>
                </a:moveTo>
                <a:cubicBezTo>
                  <a:pt x="76" y="26"/>
                  <a:pt x="76" y="26"/>
                  <a:pt x="76" y="26"/>
                </a:cubicBezTo>
                <a:cubicBezTo>
                  <a:pt x="76" y="25"/>
                  <a:pt x="76" y="25"/>
                  <a:pt x="76" y="26"/>
                </a:cubicBezTo>
                <a:cubicBezTo>
                  <a:pt x="72" y="29"/>
                  <a:pt x="72" y="29"/>
                  <a:pt x="72" y="29"/>
                </a:cubicBezTo>
                <a:cubicBezTo>
                  <a:pt x="66" y="24"/>
                  <a:pt x="60" y="21"/>
                  <a:pt x="52" y="19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2" y="11"/>
                  <a:pt x="52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6" y="12"/>
                  <a:pt x="36" y="12"/>
                </a:cubicBezTo>
                <a:cubicBezTo>
                  <a:pt x="36" y="19"/>
                  <a:pt x="36" y="19"/>
                  <a:pt x="36" y="19"/>
                </a:cubicBezTo>
                <a:cubicBezTo>
                  <a:pt x="29" y="20"/>
                  <a:pt x="22" y="24"/>
                  <a:pt x="16" y="29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1"/>
                  <a:pt x="8" y="32"/>
                </a:cubicBezTo>
                <a:cubicBezTo>
                  <a:pt x="11" y="34"/>
                  <a:pt x="11" y="34"/>
                  <a:pt x="11" y="34"/>
                </a:cubicBezTo>
                <a:cubicBezTo>
                  <a:pt x="5" y="42"/>
                  <a:pt x="1" y="51"/>
                  <a:pt x="1" y="61"/>
                </a:cubicBezTo>
                <a:cubicBezTo>
                  <a:pt x="1" y="84"/>
                  <a:pt x="20" y="103"/>
                  <a:pt x="44" y="103"/>
                </a:cubicBezTo>
                <a:cubicBezTo>
                  <a:pt x="67" y="103"/>
                  <a:pt x="86" y="84"/>
                  <a:pt x="86" y="61"/>
                </a:cubicBezTo>
                <a:cubicBezTo>
                  <a:pt x="86" y="51"/>
                  <a:pt x="83" y="42"/>
                  <a:pt x="77" y="35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31"/>
                  <a:pt x="81" y="31"/>
                  <a:pt x="81" y="31"/>
                </a:cubicBezTo>
                <a:close/>
                <a:moveTo>
                  <a:pt x="44" y="22"/>
                </a:moveTo>
                <a:cubicBezTo>
                  <a:pt x="22" y="22"/>
                  <a:pt x="5" y="40"/>
                  <a:pt x="5" y="61"/>
                </a:cubicBezTo>
                <a:cubicBezTo>
                  <a:pt x="5" y="82"/>
                  <a:pt x="22" y="100"/>
                  <a:pt x="44" y="100"/>
                </a:cubicBezTo>
                <a:cubicBezTo>
                  <a:pt x="65" y="100"/>
                  <a:pt x="82" y="82"/>
                  <a:pt x="82" y="61"/>
                </a:cubicBezTo>
                <a:cubicBezTo>
                  <a:pt x="82" y="40"/>
                  <a:pt x="65" y="22"/>
                  <a:pt x="44" y="22"/>
                </a:cubicBezTo>
                <a:close/>
                <a:moveTo>
                  <a:pt x="88" y="26"/>
                </a:moveTo>
                <a:cubicBezTo>
                  <a:pt x="89" y="27"/>
                  <a:pt x="89" y="28"/>
                  <a:pt x="88" y="28"/>
                </a:cubicBezTo>
                <a:cubicBezTo>
                  <a:pt x="84" y="32"/>
                  <a:pt x="84" y="32"/>
                  <a:pt x="84" y="32"/>
                </a:cubicBezTo>
                <a:cubicBezTo>
                  <a:pt x="84" y="32"/>
                  <a:pt x="83" y="32"/>
                  <a:pt x="83" y="32"/>
                </a:cubicBezTo>
                <a:cubicBezTo>
                  <a:pt x="76" y="24"/>
                  <a:pt x="76" y="24"/>
                  <a:pt x="76" y="24"/>
                </a:cubicBezTo>
                <a:cubicBezTo>
                  <a:pt x="75" y="23"/>
                  <a:pt x="75" y="23"/>
                  <a:pt x="76" y="22"/>
                </a:cubicBezTo>
                <a:cubicBezTo>
                  <a:pt x="79" y="19"/>
                  <a:pt x="79" y="19"/>
                  <a:pt x="79" y="19"/>
                </a:cubicBezTo>
                <a:cubicBezTo>
                  <a:pt x="80" y="18"/>
                  <a:pt x="81" y="18"/>
                  <a:pt x="81" y="19"/>
                </a:cubicBezTo>
                <a:cubicBezTo>
                  <a:pt x="88" y="26"/>
                  <a:pt x="88" y="26"/>
                  <a:pt x="88" y="26"/>
                </a:cubicBezTo>
                <a:close/>
                <a:moveTo>
                  <a:pt x="0" y="27"/>
                </a:moveTo>
                <a:cubicBezTo>
                  <a:pt x="7" y="19"/>
                  <a:pt x="7" y="19"/>
                  <a:pt x="7" y="19"/>
                </a:cubicBezTo>
                <a:cubicBezTo>
                  <a:pt x="8" y="18"/>
                  <a:pt x="9" y="18"/>
                  <a:pt x="9" y="19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3"/>
                  <a:pt x="13" y="24"/>
                  <a:pt x="13" y="24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2"/>
                  <a:pt x="5" y="32"/>
                  <a:pt x="4" y="3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7"/>
                  <a:pt x="0" y="27"/>
                </a:cubicBezTo>
                <a:close/>
                <a:moveTo>
                  <a:pt x="31" y="0"/>
                </a:moveTo>
                <a:cubicBezTo>
                  <a:pt x="58" y="0"/>
                  <a:pt x="58" y="0"/>
                  <a:pt x="58" y="0"/>
                </a:cubicBezTo>
                <a:cubicBezTo>
                  <a:pt x="58" y="0"/>
                  <a:pt x="59" y="1"/>
                  <a:pt x="59" y="2"/>
                </a:cubicBezTo>
                <a:cubicBezTo>
                  <a:pt x="59" y="9"/>
                  <a:pt x="59" y="9"/>
                  <a:pt x="59" y="9"/>
                </a:cubicBezTo>
                <a:cubicBezTo>
                  <a:pt x="59" y="10"/>
                  <a:pt x="58" y="10"/>
                  <a:pt x="58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30" y="10"/>
                  <a:pt x="30" y="9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0"/>
                  <a:pt x="31" y="0"/>
                </a:cubicBezTo>
                <a:close/>
                <a:moveTo>
                  <a:pt x="39" y="60"/>
                </a:moveTo>
                <a:cubicBezTo>
                  <a:pt x="38" y="63"/>
                  <a:pt x="41" y="66"/>
                  <a:pt x="43" y="66"/>
                </a:cubicBezTo>
                <a:cubicBezTo>
                  <a:pt x="46" y="66"/>
                  <a:pt x="49" y="64"/>
                  <a:pt x="49" y="61"/>
                </a:cubicBezTo>
                <a:cubicBezTo>
                  <a:pt x="49" y="58"/>
                  <a:pt x="47" y="56"/>
                  <a:pt x="44" y="55"/>
                </a:cubicBezTo>
                <a:cubicBezTo>
                  <a:pt x="41" y="55"/>
                  <a:pt x="39" y="57"/>
                  <a:pt x="39" y="60"/>
                </a:cubicBezTo>
                <a:close/>
                <a:moveTo>
                  <a:pt x="17" y="54"/>
                </a:move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2" y="55"/>
                  <a:pt x="12" y="55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61"/>
                  <a:pt x="12" y="61"/>
                  <a:pt x="12" y="61"/>
                </a:cubicBezTo>
                <a:cubicBezTo>
                  <a:pt x="16" y="62"/>
                  <a:pt x="16" y="62"/>
                  <a:pt x="16" y="62"/>
                </a:cubicBezTo>
                <a:cubicBezTo>
                  <a:pt x="17" y="64"/>
                  <a:pt x="17" y="67"/>
                  <a:pt x="18" y="69"/>
                </a:cubicBezTo>
                <a:cubicBezTo>
                  <a:pt x="14" y="71"/>
                  <a:pt x="14" y="71"/>
                  <a:pt x="14" y="71"/>
                </a:cubicBezTo>
                <a:cubicBezTo>
                  <a:pt x="14" y="72"/>
                  <a:pt x="14" y="72"/>
                  <a:pt x="14" y="72"/>
                </a:cubicBezTo>
                <a:cubicBezTo>
                  <a:pt x="16" y="76"/>
                  <a:pt x="16" y="76"/>
                  <a:pt x="16" y="76"/>
                </a:cubicBezTo>
                <a:cubicBezTo>
                  <a:pt x="16" y="77"/>
                  <a:pt x="17" y="77"/>
                  <a:pt x="17" y="77"/>
                </a:cubicBezTo>
                <a:cubicBezTo>
                  <a:pt x="21" y="76"/>
                  <a:pt x="21" y="76"/>
                  <a:pt x="21" y="76"/>
                </a:cubicBezTo>
                <a:cubicBezTo>
                  <a:pt x="22" y="78"/>
                  <a:pt x="24" y="79"/>
                  <a:pt x="25" y="81"/>
                </a:cubicBezTo>
                <a:cubicBezTo>
                  <a:pt x="24" y="85"/>
                  <a:pt x="24" y="85"/>
                  <a:pt x="24" y="85"/>
                </a:cubicBezTo>
                <a:cubicBezTo>
                  <a:pt x="24" y="85"/>
                  <a:pt x="24" y="85"/>
                  <a:pt x="24" y="85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32" y="85"/>
                  <a:pt x="32" y="85"/>
                  <a:pt x="32" y="85"/>
                </a:cubicBezTo>
                <a:cubicBezTo>
                  <a:pt x="34" y="86"/>
                  <a:pt x="36" y="87"/>
                  <a:pt x="38" y="88"/>
                </a:cubicBezTo>
                <a:cubicBezTo>
                  <a:pt x="39" y="92"/>
                  <a:pt x="39" y="92"/>
                  <a:pt x="39" y="92"/>
                </a:cubicBezTo>
                <a:cubicBezTo>
                  <a:pt x="39" y="92"/>
                  <a:pt x="39" y="92"/>
                  <a:pt x="39" y="92"/>
                </a:cubicBezTo>
                <a:cubicBezTo>
                  <a:pt x="44" y="93"/>
                  <a:pt x="44" y="93"/>
                  <a:pt x="44" y="93"/>
                </a:cubicBezTo>
                <a:cubicBezTo>
                  <a:pt x="44" y="93"/>
                  <a:pt x="44" y="92"/>
                  <a:pt x="44" y="92"/>
                </a:cubicBezTo>
                <a:cubicBezTo>
                  <a:pt x="46" y="88"/>
                  <a:pt x="46" y="88"/>
                  <a:pt x="46" y="88"/>
                </a:cubicBezTo>
                <a:cubicBezTo>
                  <a:pt x="48" y="88"/>
                  <a:pt x="50" y="88"/>
                  <a:pt x="52" y="87"/>
                </a:cubicBezTo>
                <a:cubicBezTo>
                  <a:pt x="55" y="90"/>
                  <a:pt x="55" y="90"/>
                  <a:pt x="55" y="90"/>
                </a:cubicBezTo>
                <a:cubicBezTo>
                  <a:pt x="55" y="90"/>
                  <a:pt x="55" y="91"/>
                  <a:pt x="56" y="90"/>
                </a:cubicBezTo>
                <a:cubicBezTo>
                  <a:pt x="60" y="88"/>
                  <a:pt x="60" y="88"/>
                  <a:pt x="60" y="88"/>
                </a:cubicBezTo>
                <a:cubicBezTo>
                  <a:pt x="60" y="88"/>
                  <a:pt x="60" y="88"/>
                  <a:pt x="60" y="88"/>
                </a:cubicBezTo>
                <a:cubicBezTo>
                  <a:pt x="59" y="84"/>
                  <a:pt x="59" y="84"/>
                  <a:pt x="59" y="84"/>
                </a:cubicBezTo>
                <a:cubicBezTo>
                  <a:pt x="61" y="83"/>
                  <a:pt x="63" y="81"/>
                  <a:pt x="65" y="79"/>
                </a:cubicBezTo>
                <a:cubicBezTo>
                  <a:pt x="68" y="81"/>
                  <a:pt x="68" y="81"/>
                  <a:pt x="68" y="81"/>
                </a:cubicBezTo>
                <a:cubicBezTo>
                  <a:pt x="69" y="81"/>
                  <a:pt x="69" y="81"/>
                  <a:pt x="69" y="81"/>
                </a:cubicBezTo>
                <a:cubicBezTo>
                  <a:pt x="72" y="77"/>
                  <a:pt x="72" y="77"/>
                  <a:pt x="72" y="77"/>
                </a:cubicBezTo>
                <a:cubicBezTo>
                  <a:pt x="72" y="77"/>
                  <a:pt x="72" y="76"/>
                  <a:pt x="72" y="76"/>
                </a:cubicBezTo>
                <a:cubicBezTo>
                  <a:pt x="69" y="73"/>
                  <a:pt x="69" y="73"/>
                  <a:pt x="69" y="73"/>
                </a:cubicBezTo>
                <a:cubicBezTo>
                  <a:pt x="70" y="71"/>
                  <a:pt x="71" y="69"/>
                  <a:pt x="71" y="67"/>
                </a:cubicBezTo>
                <a:cubicBezTo>
                  <a:pt x="75" y="66"/>
                  <a:pt x="75" y="66"/>
                  <a:pt x="75" y="66"/>
                </a:cubicBezTo>
                <a:cubicBezTo>
                  <a:pt x="76" y="66"/>
                  <a:pt x="76" y="66"/>
                  <a:pt x="76" y="66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61"/>
                  <a:pt x="76" y="60"/>
                  <a:pt x="76" y="60"/>
                </a:cubicBezTo>
                <a:cubicBezTo>
                  <a:pt x="72" y="59"/>
                  <a:pt x="72" y="59"/>
                  <a:pt x="72" y="59"/>
                </a:cubicBezTo>
                <a:cubicBezTo>
                  <a:pt x="72" y="57"/>
                  <a:pt x="71" y="54"/>
                  <a:pt x="71" y="52"/>
                </a:cubicBezTo>
                <a:cubicBezTo>
                  <a:pt x="74" y="50"/>
                  <a:pt x="74" y="50"/>
                  <a:pt x="74" y="50"/>
                </a:cubicBezTo>
                <a:cubicBezTo>
                  <a:pt x="74" y="50"/>
                  <a:pt x="74" y="49"/>
                  <a:pt x="74" y="49"/>
                </a:cubicBezTo>
                <a:cubicBezTo>
                  <a:pt x="72" y="45"/>
                  <a:pt x="72" y="45"/>
                  <a:pt x="72" y="45"/>
                </a:cubicBezTo>
                <a:cubicBezTo>
                  <a:pt x="72" y="44"/>
                  <a:pt x="72" y="44"/>
                  <a:pt x="71" y="44"/>
                </a:cubicBezTo>
                <a:cubicBezTo>
                  <a:pt x="67" y="45"/>
                  <a:pt x="67" y="45"/>
                  <a:pt x="67" y="45"/>
                </a:cubicBezTo>
                <a:cubicBezTo>
                  <a:pt x="66" y="43"/>
                  <a:pt x="64" y="42"/>
                  <a:pt x="63" y="40"/>
                </a:cubicBezTo>
                <a:cubicBezTo>
                  <a:pt x="64" y="36"/>
                  <a:pt x="64" y="36"/>
                  <a:pt x="64" y="36"/>
                </a:cubicBezTo>
                <a:cubicBezTo>
                  <a:pt x="65" y="36"/>
                  <a:pt x="64" y="36"/>
                  <a:pt x="64" y="36"/>
                </a:cubicBezTo>
                <a:cubicBezTo>
                  <a:pt x="60" y="33"/>
                  <a:pt x="60" y="33"/>
                  <a:pt x="60" y="33"/>
                </a:cubicBezTo>
                <a:cubicBezTo>
                  <a:pt x="60" y="33"/>
                  <a:pt x="60" y="33"/>
                  <a:pt x="60" y="33"/>
                </a:cubicBezTo>
                <a:cubicBezTo>
                  <a:pt x="56" y="36"/>
                  <a:pt x="56" y="36"/>
                  <a:pt x="56" y="36"/>
                </a:cubicBezTo>
                <a:cubicBezTo>
                  <a:pt x="54" y="35"/>
                  <a:pt x="52" y="34"/>
                  <a:pt x="50" y="34"/>
                </a:cubicBezTo>
                <a:cubicBezTo>
                  <a:pt x="50" y="29"/>
                  <a:pt x="50" y="29"/>
                  <a:pt x="50" y="29"/>
                </a:cubicBezTo>
                <a:cubicBezTo>
                  <a:pt x="50" y="29"/>
                  <a:pt x="49" y="29"/>
                  <a:pt x="49" y="29"/>
                </a:cubicBezTo>
                <a:cubicBezTo>
                  <a:pt x="44" y="28"/>
                  <a:pt x="44" y="28"/>
                  <a:pt x="44" y="28"/>
                </a:cubicBezTo>
                <a:cubicBezTo>
                  <a:pt x="44" y="28"/>
                  <a:pt x="44" y="29"/>
                  <a:pt x="44" y="29"/>
                </a:cubicBezTo>
                <a:cubicBezTo>
                  <a:pt x="42" y="33"/>
                  <a:pt x="42" y="33"/>
                  <a:pt x="42" y="33"/>
                </a:cubicBezTo>
                <a:cubicBezTo>
                  <a:pt x="40" y="33"/>
                  <a:pt x="38" y="34"/>
                  <a:pt x="36" y="34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9" y="38"/>
                  <a:pt x="29" y="38"/>
                  <a:pt x="29" y="38"/>
                </a:cubicBezTo>
                <a:cubicBezTo>
                  <a:pt x="27" y="39"/>
                  <a:pt x="25" y="40"/>
                  <a:pt x="24" y="42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19" y="40"/>
                  <a:pt x="19" y="40"/>
                </a:cubicBezTo>
                <a:cubicBezTo>
                  <a:pt x="16" y="44"/>
                  <a:pt x="16" y="44"/>
                  <a:pt x="16" y="44"/>
                </a:cubicBezTo>
                <a:cubicBezTo>
                  <a:pt x="16" y="45"/>
                  <a:pt x="16" y="45"/>
                  <a:pt x="16" y="45"/>
                </a:cubicBezTo>
                <a:cubicBezTo>
                  <a:pt x="19" y="48"/>
                  <a:pt x="19" y="48"/>
                  <a:pt x="19" y="48"/>
                </a:cubicBezTo>
                <a:cubicBezTo>
                  <a:pt x="18" y="50"/>
                  <a:pt x="18" y="52"/>
                  <a:pt x="17" y="54"/>
                </a:cubicBezTo>
                <a:close/>
                <a:moveTo>
                  <a:pt x="24" y="59"/>
                </a:moveTo>
                <a:cubicBezTo>
                  <a:pt x="23" y="70"/>
                  <a:pt x="31" y="80"/>
                  <a:pt x="42" y="81"/>
                </a:cubicBezTo>
                <a:cubicBezTo>
                  <a:pt x="53" y="82"/>
                  <a:pt x="63" y="74"/>
                  <a:pt x="64" y="62"/>
                </a:cubicBezTo>
                <a:cubicBezTo>
                  <a:pt x="65" y="51"/>
                  <a:pt x="57" y="42"/>
                  <a:pt x="46" y="41"/>
                </a:cubicBezTo>
                <a:cubicBezTo>
                  <a:pt x="35" y="40"/>
                  <a:pt x="25" y="48"/>
                  <a:pt x="24" y="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1116"/>
          <p:cNvSpPr/>
          <p:nvPr/>
        </p:nvSpPr>
        <p:spPr>
          <a:xfrm>
            <a:off x="1990189" y="5924381"/>
            <a:ext cx="876405" cy="847059"/>
          </a:xfrm>
          <a:custGeom>
            <a:avLst/>
            <a:gdLst/>
            <a:ahLst/>
            <a:cxnLst/>
            <a:rect l="0" t="0" r="0" b="0"/>
            <a:pathLst>
              <a:path w="360" h="348" extrusionOk="0">
                <a:moveTo>
                  <a:pt x="243" y="0"/>
                </a:moveTo>
                <a:cubicBezTo>
                  <a:pt x="228" y="18"/>
                  <a:pt x="206" y="30"/>
                  <a:pt x="180" y="30"/>
                </a:cubicBezTo>
                <a:cubicBezTo>
                  <a:pt x="155" y="30"/>
                  <a:pt x="132" y="18"/>
                  <a:pt x="118" y="0"/>
                </a:cubicBezTo>
                <a:cubicBezTo>
                  <a:pt x="49" y="25"/>
                  <a:pt x="0" y="91"/>
                  <a:pt x="0" y="169"/>
                </a:cubicBezTo>
                <a:cubicBezTo>
                  <a:pt x="0" y="268"/>
                  <a:pt x="81" y="348"/>
                  <a:pt x="180" y="348"/>
                </a:cubicBezTo>
                <a:cubicBezTo>
                  <a:pt x="280" y="348"/>
                  <a:pt x="360" y="268"/>
                  <a:pt x="360" y="169"/>
                </a:cubicBezTo>
                <a:cubicBezTo>
                  <a:pt x="360" y="91"/>
                  <a:pt x="311" y="25"/>
                  <a:pt x="243" y="0"/>
                </a:cubicBezTo>
                <a:close/>
                <a:moveTo>
                  <a:pt x="180" y="292"/>
                </a:moveTo>
                <a:cubicBezTo>
                  <a:pt x="112" y="292"/>
                  <a:pt x="57" y="237"/>
                  <a:pt x="57" y="169"/>
                </a:cubicBezTo>
                <a:cubicBezTo>
                  <a:pt x="57" y="100"/>
                  <a:pt x="112" y="45"/>
                  <a:pt x="180" y="45"/>
                </a:cubicBezTo>
                <a:cubicBezTo>
                  <a:pt x="248" y="45"/>
                  <a:pt x="304" y="100"/>
                  <a:pt x="304" y="169"/>
                </a:cubicBezTo>
                <a:cubicBezTo>
                  <a:pt x="304" y="237"/>
                  <a:pt x="248" y="292"/>
                  <a:pt x="180" y="292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Shape 1116"/>
          <p:cNvSpPr/>
          <p:nvPr/>
        </p:nvSpPr>
        <p:spPr>
          <a:xfrm>
            <a:off x="5033761" y="5872898"/>
            <a:ext cx="876405" cy="847059"/>
          </a:xfrm>
          <a:custGeom>
            <a:avLst/>
            <a:gdLst/>
            <a:ahLst/>
            <a:cxnLst/>
            <a:rect l="0" t="0" r="0" b="0"/>
            <a:pathLst>
              <a:path w="360" h="348" extrusionOk="0">
                <a:moveTo>
                  <a:pt x="243" y="0"/>
                </a:moveTo>
                <a:cubicBezTo>
                  <a:pt x="228" y="18"/>
                  <a:pt x="206" y="30"/>
                  <a:pt x="180" y="30"/>
                </a:cubicBezTo>
                <a:cubicBezTo>
                  <a:pt x="155" y="30"/>
                  <a:pt x="132" y="18"/>
                  <a:pt x="118" y="0"/>
                </a:cubicBezTo>
                <a:cubicBezTo>
                  <a:pt x="49" y="25"/>
                  <a:pt x="0" y="91"/>
                  <a:pt x="0" y="169"/>
                </a:cubicBezTo>
                <a:cubicBezTo>
                  <a:pt x="0" y="268"/>
                  <a:pt x="81" y="348"/>
                  <a:pt x="180" y="348"/>
                </a:cubicBezTo>
                <a:cubicBezTo>
                  <a:pt x="280" y="348"/>
                  <a:pt x="360" y="268"/>
                  <a:pt x="360" y="169"/>
                </a:cubicBezTo>
                <a:cubicBezTo>
                  <a:pt x="360" y="91"/>
                  <a:pt x="311" y="25"/>
                  <a:pt x="243" y="0"/>
                </a:cubicBezTo>
                <a:close/>
                <a:moveTo>
                  <a:pt x="180" y="292"/>
                </a:moveTo>
                <a:cubicBezTo>
                  <a:pt x="112" y="292"/>
                  <a:pt x="57" y="237"/>
                  <a:pt x="57" y="169"/>
                </a:cubicBezTo>
                <a:cubicBezTo>
                  <a:pt x="57" y="100"/>
                  <a:pt x="112" y="45"/>
                  <a:pt x="180" y="45"/>
                </a:cubicBezTo>
                <a:cubicBezTo>
                  <a:pt x="248" y="45"/>
                  <a:pt x="304" y="100"/>
                  <a:pt x="304" y="169"/>
                </a:cubicBezTo>
                <a:cubicBezTo>
                  <a:pt x="304" y="237"/>
                  <a:pt x="248" y="292"/>
                  <a:pt x="180" y="29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Shape 1116"/>
          <p:cNvSpPr/>
          <p:nvPr/>
        </p:nvSpPr>
        <p:spPr>
          <a:xfrm>
            <a:off x="7137503" y="5949165"/>
            <a:ext cx="876405" cy="847059"/>
          </a:xfrm>
          <a:custGeom>
            <a:avLst/>
            <a:gdLst/>
            <a:ahLst/>
            <a:cxnLst/>
            <a:rect l="0" t="0" r="0" b="0"/>
            <a:pathLst>
              <a:path w="360" h="348" extrusionOk="0">
                <a:moveTo>
                  <a:pt x="243" y="0"/>
                </a:moveTo>
                <a:cubicBezTo>
                  <a:pt x="228" y="18"/>
                  <a:pt x="206" y="30"/>
                  <a:pt x="180" y="30"/>
                </a:cubicBezTo>
                <a:cubicBezTo>
                  <a:pt x="155" y="30"/>
                  <a:pt x="132" y="18"/>
                  <a:pt x="118" y="0"/>
                </a:cubicBezTo>
                <a:cubicBezTo>
                  <a:pt x="49" y="25"/>
                  <a:pt x="0" y="91"/>
                  <a:pt x="0" y="169"/>
                </a:cubicBezTo>
                <a:cubicBezTo>
                  <a:pt x="0" y="268"/>
                  <a:pt x="81" y="348"/>
                  <a:pt x="180" y="348"/>
                </a:cubicBezTo>
                <a:cubicBezTo>
                  <a:pt x="280" y="348"/>
                  <a:pt x="360" y="268"/>
                  <a:pt x="360" y="169"/>
                </a:cubicBezTo>
                <a:cubicBezTo>
                  <a:pt x="360" y="91"/>
                  <a:pt x="311" y="25"/>
                  <a:pt x="243" y="0"/>
                </a:cubicBezTo>
                <a:close/>
                <a:moveTo>
                  <a:pt x="180" y="292"/>
                </a:moveTo>
                <a:cubicBezTo>
                  <a:pt x="112" y="292"/>
                  <a:pt x="57" y="237"/>
                  <a:pt x="57" y="169"/>
                </a:cubicBezTo>
                <a:cubicBezTo>
                  <a:pt x="57" y="100"/>
                  <a:pt x="112" y="45"/>
                  <a:pt x="180" y="45"/>
                </a:cubicBezTo>
                <a:cubicBezTo>
                  <a:pt x="248" y="45"/>
                  <a:pt x="304" y="100"/>
                  <a:pt x="304" y="169"/>
                </a:cubicBezTo>
                <a:cubicBezTo>
                  <a:pt x="304" y="237"/>
                  <a:pt x="248" y="292"/>
                  <a:pt x="180" y="292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Shape 1124"/>
          <p:cNvSpPr/>
          <p:nvPr/>
        </p:nvSpPr>
        <p:spPr>
          <a:xfrm>
            <a:off x="2256316" y="5684650"/>
            <a:ext cx="337701" cy="352578"/>
          </a:xfrm>
          <a:custGeom>
            <a:avLst/>
            <a:gdLst/>
            <a:ahLst/>
            <a:cxnLst/>
            <a:rect l="0" t="0" r="0" b="0"/>
            <a:pathLst>
              <a:path w="103" h="108" extrusionOk="0">
                <a:moveTo>
                  <a:pt x="78" y="12"/>
                </a:moveTo>
                <a:cubicBezTo>
                  <a:pt x="78" y="12"/>
                  <a:pt x="78" y="12"/>
                  <a:pt x="78" y="12"/>
                </a:cubicBezTo>
                <a:cubicBezTo>
                  <a:pt x="91" y="1"/>
                  <a:pt x="91" y="1"/>
                  <a:pt x="91" y="1"/>
                </a:cubicBezTo>
                <a:cubicBezTo>
                  <a:pt x="91" y="0"/>
                  <a:pt x="92" y="1"/>
                  <a:pt x="92" y="1"/>
                </a:cubicBezTo>
                <a:cubicBezTo>
                  <a:pt x="88" y="17"/>
                  <a:pt x="88" y="17"/>
                  <a:pt x="88" y="17"/>
                </a:cubicBezTo>
                <a:cubicBezTo>
                  <a:pt x="88" y="17"/>
                  <a:pt x="88" y="18"/>
                  <a:pt x="88" y="18"/>
                </a:cubicBezTo>
                <a:cubicBezTo>
                  <a:pt x="97" y="27"/>
                  <a:pt x="98" y="41"/>
                  <a:pt x="91" y="51"/>
                </a:cubicBezTo>
                <a:cubicBezTo>
                  <a:pt x="84" y="45"/>
                  <a:pt x="74" y="44"/>
                  <a:pt x="65" y="47"/>
                </a:cubicBezTo>
                <a:cubicBezTo>
                  <a:pt x="61" y="39"/>
                  <a:pt x="54" y="33"/>
                  <a:pt x="44" y="32"/>
                </a:cubicBezTo>
                <a:cubicBezTo>
                  <a:pt x="47" y="17"/>
                  <a:pt x="63" y="7"/>
                  <a:pt x="78" y="12"/>
                </a:cubicBezTo>
                <a:close/>
                <a:moveTo>
                  <a:pt x="65" y="47"/>
                </a:moveTo>
                <a:cubicBezTo>
                  <a:pt x="61" y="49"/>
                  <a:pt x="57" y="52"/>
                  <a:pt x="54" y="56"/>
                </a:cubicBezTo>
                <a:cubicBezTo>
                  <a:pt x="58" y="59"/>
                  <a:pt x="62" y="61"/>
                  <a:pt x="67" y="62"/>
                </a:cubicBezTo>
                <a:cubicBezTo>
                  <a:pt x="68" y="57"/>
                  <a:pt x="67" y="52"/>
                  <a:pt x="65" y="47"/>
                </a:cubicBezTo>
                <a:close/>
                <a:moveTo>
                  <a:pt x="92" y="90"/>
                </a:moveTo>
                <a:cubicBezTo>
                  <a:pt x="92" y="90"/>
                  <a:pt x="92" y="91"/>
                  <a:pt x="92" y="91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5" y="108"/>
                  <a:pt x="94" y="108"/>
                  <a:pt x="94" y="108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6"/>
                  <a:pt x="82" y="96"/>
                  <a:pt x="81" y="96"/>
                </a:cubicBezTo>
                <a:cubicBezTo>
                  <a:pt x="69" y="100"/>
                  <a:pt x="56" y="93"/>
                  <a:pt x="51" y="82"/>
                </a:cubicBezTo>
                <a:cubicBezTo>
                  <a:pt x="60" y="79"/>
                  <a:pt x="66" y="71"/>
                  <a:pt x="67" y="62"/>
                </a:cubicBezTo>
                <a:cubicBezTo>
                  <a:pt x="76" y="63"/>
                  <a:pt x="85" y="59"/>
                  <a:pt x="91" y="51"/>
                </a:cubicBezTo>
                <a:cubicBezTo>
                  <a:pt x="103" y="61"/>
                  <a:pt x="103" y="80"/>
                  <a:pt x="92" y="90"/>
                </a:cubicBezTo>
                <a:close/>
                <a:moveTo>
                  <a:pt x="87" y="83"/>
                </a:moveTo>
                <a:cubicBezTo>
                  <a:pt x="88" y="83"/>
                  <a:pt x="89" y="81"/>
                  <a:pt x="89" y="80"/>
                </a:cubicBezTo>
                <a:cubicBezTo>
                  <a:pt x="89" y="78"/>
                  <a:pt x="88" y="77"/>
                  <a:pt x="87" y="77"/>
                </a:cubicBezTo>
                <a:cubicBezTo>
                  <a:pt x="85" y="77"/>
                  <a:pt x="84" y="78"/>
                  <a:pt x="84" y="80"/>
                </a:cubicBezTo>
                <a:cubicBezTo>
                  <a:pt x="84" y="81"/>
                  <a:pt x="85" y="83"/>
                  <a:pt x="87" y="83"/>
                </a:cubicBezTo>
                <a:close/>
                <a:moveTo>
                  <a:pt x="79" y="83"/>
                </a:moveTo>
                <a:cubicBezTo>
                  <a:pt x="81" y="83"/>
                  <a:pt x="82" y="81"/>
                  <a:pt x="82" y="80"/>
                </a:cubicBezTo>
                <a:cubicBezTo>
                  <a:pt x="82" y="78"/>
                  <a:pt x="81" y="77"/>
                  <a:pt x="79" y="77"/>
                </a:cubicBezTo>
                <a:cubicBezTo>
                  <a:pt x="78" y="77"/>
                  <a:pt x="76" y="78"/>
                  <a:pt x="76" y="80"/>
                </a:cubicBezTo>
                <a:cubicBezTo>
                  <a:pt x="76" y="81"/>
                  <a:pt x="77" y="83"/>
                  <a:pt x="79" y="83"/>
                </a:cubicBezTo>
                <a:close/>
                <a:moveTo>
                  <a:pt x="71" y="83"/>
                </a:moveTo>
                <a:cubicBezTo>
                  <a:pt x="73" y="83"/>
                  <a:pt x="74" y="82"/>
                  <a:pt x="74" y="80"/>
                </a:cubicBezTo>
                <a:cubicBezTo>
                  <a:pt x="74" y="78"/>
                  <a:pt x="73" y="77"/>
                  <a:pt x="71" y="77"/>
                </a:cubicBezTo>
                <a:cubicBezTo>
                  <a:pt x="70" y="77"/>
                  <a:pt x="69" y="78"/>
                  <a:pt x="69" y="80"/>
                </a:cubicBezTo>
                <a:cubicBezTo>
                  <a:pt x="69" y="82"/>
                  <a:pt x="70" y="83"/>
                  <a:pt x="71" y="83"/>
                </a:cubicBezTo>
                <a:close/>
                <a:moveTo>
                  <a:pt x="17" y="63"/>
                </a:moveTo>
                <a:cubicBezTo>
                  <a:pt x="20" y="79"/>
                  <a:pt x="36" y="88"/>
                  <a:pt x="51" y="82"/>
                </a:cubicBezTo>
                <a:cubicBezTo>
                  <a:pt x="47" y="73"/>
                  <a:pt x="48" y="64"/>
                  <a:pt x="54" y="56"/>
                </a:cubicBezTo>
                <a:cubicBezTo>
                  <a:pt x="46" y="50"/>
                  <a:pt x="43" y="41"/>
                  <a:pt x="44" y="32"/>
                </a:cubicBezTo>
                <a:cubicBezTo>
                  <a:pt x="32" y="31"/>
                  <a:pt x="20" y="39"/>
                  <a:pt x="17" y="51"/>
                </a:cubicBezTo>
                <a:cubicBezTo>
                  <a:pt x="17" y="52"/>
                  <a:pt x="17" y="52"/>
                  <a:pt x="16" y="52"/>
                </a:cubicBezTo>
                <a:cubicBezTo>
                  <a:pt x="1" y="56"/>
                  <a:pt x="1" y="56"/>
                  <a:pt x="1" y="56"/>
                </a:cubicBezTo>
                <a:cubicBezTo>
                  <a:pt x="0" y="56"/>
                  <a:pt x="0" y="57"/>
                  <a:pt x="0" y="57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7" y="63"/>
                  <a:pt x="17" y="63"/>
                </a:cubicBezTo>
                <a:close/>
                <a:moveTo>
                  <a:pt x="37" y="62"/>
                </a:moveTo>
                <a:cubicBezTo>
                  <a:pt x="33" y="62"/>
                  <a:pt x="33" y="62"/>
                  <a:pt x="33" y="62"/>
                </a:cubicBezTo>
                <a:cubicBezTo>
                  <a:pt x="32" y="56"/>
                  <a:pt x="37" y="55"/>
                  <a:pt x="37" y="52"/>
                </a:cubicBezTo>
                <a:cubicBezTo>
                  <a:pt x="37" y="49"/>
                  <a:pt x="33" y="49"/>
                  <a:pt x="31" y="50"/>
                </a:cubicBezTo>
                <a:cubicBezTo>
                  <a:pt x="30" y="47"/>
                  <a:pt x="30" y="47"/>
                  <a:pt x="30" y="47"/>
                </a:cubicBezTo>
                <a:cubicBezTo>
                  <a:pt x="34" y="45"/>
                  <a:pt x="41" y="45"/>
                  <a:pt x="41" y="51"/>
                </a:cubicBezTo>
                <a:cubicBezTo>
                  <a:pt x="41" y="56"/>
                  <a:pt x="37" y="56"/>
                  <a:pt x="37" y="62"/>
                </a:cubicBezTo>
                <a:close/>
                <a:moveTo>
                  <a:pt x="35" y="70"/>
                </a:moveTo>
                <a:cubicBezTo>
                  <a:pt x="33" y="70"/>
                  <a:pt x="32" y="69"/>
                  <a:pt x="32" y="67"/>
                </a:cubicBezTo>
                <a:cubicBezTo>
                  <a:pt x="32" y="65"/>
                  <a:pt x="33" y="64"/>
                  <a:pt x="35" y="64"/>
                </a:cubicBezTo>
                <a:cubicBezTo>
                  <a:pt x="36" y="64"/>
                  <a:pt x="37" y="65"/>
                  <a:pt x="37" y="67"/>
                </a:cubicBezTo>
                <a:cubicBezTo>
                  <a:pt x="37" y="69"/>
                  <a:pt x="36" y="70"/>
                  <a:pt x="35" y="70"/>
                </a:cubicBezTo>
                <a:close/>
                <a:moveTo>
                  <a:pt x="68" y="17"/>
                </a:moveTo>
                <a:cubicBezTo>
                  <a:pt x="69" y="33"/>
                  <a:pt x="69" y="33"/>
                  <a:pt x="69" y="33"/>
                </a:cubicBezTo>
                <a:cubicBezTo>
                  <a:pt x="72" y="33"/>
                  <a:pt x="72" y="33"/>
                  <a:pt x="72" y="33"/>
                </a:cubicBezTo>
                <a:cubicBezTo>
                  <a:pt x="73" y="17"/>
                  <a:pt x="73" y="17"/>
                  <a:pt x="73" y="17"/>
                </a:cubicBezTo>
                <a:cubicBezTo>
                  <a:pt x="68" y="17"/>
                  <a:pt x="68" y="17"/>
                  <a:pt x="68" y="17"/>
                </a:cubicBezTo>
                <a:close/>
                <a:moveTo>
                  <a:pt x="70" y="41"/>
                </a:moveTo>
                <a:cubicBezTo>
                  <a:pt x="72" y="41"/>
                  <a:pt x="73" y="39"/>
                  <a:pt x="73" y="38"/>
                </a:cubicBezTo>
                <a:cubicBezTo>
                  <a:pt x="73" y="36"/>
                  <a:pt x="72" y="35"/>
                  <a:pt x="70" y="35"/>
                </a:cubicBezTo>
                <a:cubicBezTo>
                  <a:pt x="69" y="35"/>
                  <a:pt x="68" y="36"/>
                  <a:pt x="68" y="38"/>
                </a:cubicBezTo>
                <a:cubicBezTo>
                  <a:pt x="68" y="39"/>
                  <a:pt x="69" y="41"/>
                  <a:pt x="70" y="41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Shape 1130"/>
          <p:cNvSpPr/>
          <p:nvPr/>
        </p:nvSpPr>
        <p:spPr>
          <a:xfrm>
            <a:off x="5395349" y="5661932"/>
            <a:ext cx="153230" cy="241002"/>
          </a:xfrm>
          <a:custGeom>
            <a:avLst/>
            <a:gdLst/>
            <a:ahLst/>
            <a:cxnLst/>
            <a:rect l="0" t="0" r="0" b="0"/>
            <a:pathLst>
              <a:path w="47" h="74" extrusionOk="0">
                <a:moveTo>
                  <a:pt x="36" y="21"/>
                </a:moveTo>
                <a:cubicBezTo>
                  <a:pt x="33" y="19"/>
                  <a:pt x="30" y="18"/>
                  <a:pt x="26" y="18"/>
                </a:cubicBezTo>
                <a:cubicBezTo>
                  <a:pt x="26" y="32"/>
                  <a:pt x="26" y="32"/>
                  <a:pt x="26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31" y="33"/>
                  <a:pt x="34" y="34"/>
                  <a:pt x="36" y="34"/>
                </a:cubicBezTo>
                <a:cubicBezTo>
                  <a:pt x="40" y="36"/>
                  <a:pt x="43" y="38"/>
                  <a:pt x="45" y="42"/>
                </a:cubicBezTo>
                <a:cubicBezTo>
                  <a:pt x="47" y="46"/>
                  <a:pt x="47" y="52"/>
                  <a:pt x="45" y="56"/>
                </a:cubicBezTo>
                <a:cubicBezTo>
                  <a:pt x="42" y="63"/>
                  <a:pt x="35" y="65"/>
                  <a:pt x="27" y="65"/>
                </a:cubicBezTo>
                <a:cubicBezTo>
                  <a:pt x="27" y="72"/>
                  <a:pt x="27" y="72"/>
                  <a:pt x="27" y="72"/>
                </a:cubicBezTo>
                <a:cubicBezTo>
                  <a:pt x="27" y="73"/>
                  <a:pt x="26" y="74"/>
                  <a:pt x="25" y="74"/>
                </a:cubicBezTo>
                <a:cubicBezTo>
                  <a:pt x="25" y="74"/>
                  <a:pt x="25" y="74"/>
                  <a:pt x="25" y="74"/>
                </a:cubicBezTo>
                <a:cubicBezTo>
                  <a:pt x="23" y="74"/>
                  <a:pt x="22" y="73"/>
                  <a:pt x="22" y="72"/>
                </a:cubicBezTo>
                <a:cubicBezTo>
                  <a:pt x="22" y="65"/>
                  <a:pt x="22" y="65"/>
                  <a:pt x="22" y="65"/>
                </a:cubicBezTo>
                <a:cubicBezTo>
                  <a:pt x="17" y="65"/>
                  <a:pt x="11" y="63"/>
                  <a:pt x="6" y="61"/>
                </a:cubicBezTo>
                <a:cubicBezTo>
                  <a:pt x="0" y="58"/>
                  <a:pt x="5" y="49"/>
                  <a:pt x="11" y="52"/>
                </a:cubicBezTo>
                <a:cubicBezTo>
                  <a:pt x="15" y="53"/>
                  <a:pt x="19" y="55"/>
                  <a:pt x="23" y="55"/>
                </a:cubicBezTo>
                <a:cubicBezTo>
                  <a:pt x="23" y="42"/>
                  <a:pt x="23" y="42"/>
                  <a:pt x="23" y="42"/>
                </a:cubicBezTo>
                <a:cubicBezTo>
                  <a:pt x="22" y="41"/>
                  <a:pt x="17" y="40"/>
                  <a:pt x="13" y="39"/>
                </a:cubicBezTo>
                <a:cubicBezTo>
                  <a:pt x="7" y="36"/>
                  <a:pt x="4" y="31"/>
                  <a:pt x="4" y="26"/>
                </a:cubicBezTo>
                <a:cubicBezTo>
                  <a:pt x="4" y="18"/>
                  <a:pt x="9" y="12"/>
                  <a:pt x="15" y="10"/>
                </a:cubicBezTo>
                <a:cubicBezTo>
                  <a:pt x="18" y="9"/>
                  <a:pt x="20" y="8"/>
                  <a:pt x="22" y="8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1"/>
                  <a:pt x="23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7" y="1"/>
                  <a:pt x="27" y="3"/>
                </a:cubicBezTo>
                <a:cubicBezTo>
                  <a:pt x="27" y="8"/>
                  <a:pt x="27" y="8"/>
                  <a:pt x="27" y="8"/>
                </a:cubicBezTo>
                <a:cubicBezTo>
                  <a:pt x="31" y="8"/>
                  <a:pt x="36" y="9"/>
                  <a:pt x="40" y="12"/>
                </a:cubicBezTo>
                <a:cubicBezTo>
                  <a:pt x="43" y="13"/>
                  <a:pt x="44" y="16"/>
                  <a:pt x="42" y="19"/>
                </a:cubicBezTo>
                <a:cubicBezTo>
                  <a:pt x="41" y="21"/>
                  <a:pt x="38" y="22"/>
                  <a:pt x="36" y="21"/>
                </a:cubicBezTo>
                <a:close/>
                <a:moveTo>
                  <a:pt x="16" y="24"/>
                </a:moveTo>
                <a:cubicBezTo>
                  <a:pt x="16" y="26"/>
                  <a:pt x="16" y="27"/>
                  <a:pt x="17" y="28"/>
                </a:cubicBezTo>
                <a:cubicBezTo>
                  <a:pt x="19" y="29"/>
                  <a:pt x="21" y="30"/>
                  <a:pt x="23" y="31"/>
                </a:cubicBezTo>
                <a:cubicBezTo>
                  <a:pt x="23" y="18"/>
                  <a:pt x="23" y="18"/>
                  <a:pt x="23" y="18"/>
                </a:cubicBezTo>
                <a:cubicBezTo>
                  <a:pt x="18" y="18"/>
                  <a:pt x="16" y="20"/>
                  <a:pt x="16" y="24"/>
                </a:cubicBezTo>
                <a:close/>
                <a:moveTo>
                  <a:pt x="35" y="50"/>
                </a:moveTo>
                <a:cubicBezTo>
                  <a:pt x="35" y="48"/>
                  <a:pt x="34" y="47"/>
                  <a:pt x="33" y="46"/>
                </a:cubicBezTo>
                <a:cubicBezTo>
                  <a:pt x="31" y="45"/>
                  <a:pt x="29" y="44"/>
                  <a:pt x="26" y="43"/>
                </a:cubicBezTo>
                <a:cubicBezTo>
                  <a:pt x="26" y="56"/>
                  <a:pt x="26" y="56"/>
                  <a:pt x="26" y="56"/>
                </a:cubicBezTo>
                <a:cubicBezTo>
                  <a:pt x="32" y="55"/>
                  <a:pt x="35" y="53"/>
                  <a:pt x="35" y="5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Shape 1149"/>
          <p:cNvSpPr/>
          <p:nvPr/>
        </p:nvSpPr>
        <p:spPr>
          <a:xfrm>
            <a:off x="7455327" y="5716301"/>
            <a:ext cx="212737" cy="264805"/>
          </a:xfrm>
          <a:custGeom>
            <a:avLst/>
            <a:gdLst/>
            <a:ahLst/>
            <a:cxnLst/>
            <a:rect l="0" t="0" r="0" b="0"/>
            <a:pathLst>
              <a:path w="65" h="81" extrusionOk="0">
                <a:moveTo>
                  <a:pt x="44" y="75"/>
                </a:moveTo>
                <a:cubicBezTo>
                  <a:pt x="44" y="75"/>
                  <a:pt x="44" y="75"/>
                  <a:pt x="44" y="75"/>
                </a:cubicBezTo>
                <a:cubicBezTo>
                  <a:pt x="43" y="75"/>
                  <a:pt x="43" y="75"/>
                  <a:pt x="43" y="75"/>
                </a:cubicBezTo>
                <a:cubicBezTo>
                  <a:pt x="48" y="57"/>
                  <a:pt x="65" y="51"/>
                  <a:pt x="64" y="31"/>
                </a:cubicBezTo>
                <a:cubicBezTo>
                  <a:pt x="63" y="15"/>
                  <a:pt x="51" y="0"/>
                  <a:pt x="33" y="0"/>
                </a:cubicBezTo>
                <a:cubicBezTo>
                  <a:pt x="15" y="0"/>
                  <a:pt x="2" y="14"/>
                  <a:pt x="1" y="31"/>
                </a:cubicBezTo>
                <a:cubicBezTo>
                  <a:pt x="0" y="50"/>
                  <a:pt x="14" y="56"/>
                  <a:pt x="20" y="70"/>
                </a:cubicBezTo>
                <a:cubicBezTo>
                  <a:pt x="21" y="72"/>
                  <a:pt x="22" y="73"/>
                  <a:pt x="22" y="75"/>
                </a:cubicBezTo>
                <a:cubicBezTo>
                  <a:pt x="21" y="75"/>
                  <a:pt x="21" y="75"/>
                  <a:pt x="21" y="75"/>
                </a:cubicBezTo>
                <a:cubicBezTo>
                  <a:pt x="21" y="75"/>
                  <a:pt x="21" y="75"/>
                  <a:pt x="21" y="75"/>
                </a:cubicBezTo>
                <a:cubicBezTo>
                  <a:pt x="21" y="81"/>
                  <a:pt x="21" y="81"/>
                  <a:pt x="21" y="81"/>
                </a:cubicBezTo>
                <a:cubicBezTo>
                  <a:pt x="44" y="81"/>
                  <a:pt x="44" y="81"/>
                  <a:pt x="44" y="81"/>
                </a:cubicBezTo>
                <a:lnTo>
                  <a:pt x="44" y="75"/>
                </a:lnTo>
                <a:close/>
                <a:moveTo>
                  <a:pt x="38" y="71"/>
                </a:moveTo>
                <a:cubicBezTo>
                  <a:pt x="38" y="57"/>
                  <a:pt x="38" y="57"/>
                  <a:pt x="38" y="57"/>
                </a:cubicBezTo>
                <a:cubicBezTo>
                  <a:pt x="38" y="56"/>
                  <a:pt x="38" y="56"/>
                  <a:pt x="37" y="56"/>
                </a:cubicBezTo>
                <a:cubicBezTo>
                  <a:pt x="40" y="49"/>
                  <a:pt x="43" y="36"/>
                  <a:pt x="44" y="32"/>
                </a:cubicBezTo>
                <a:cubicBezTo>
                  <a:pt x="48" y="32"/>
                  <a:pt x="52" y="32"/>
                  <a:pt x="54" y="30"/>
                </a:cubicBezTo>
                <a:cubicBezTo>
                  <a:pt x="57" y="26"/>
                  <a:pt x="51" y="21"/>
                  <a:pt x="47" y="23"/>
                </a:cubicBezTo>
                <a:cubicBezTo>
                  <a:pt x="44" y="24"/>
                  <a:pt x="43" y="28"/>
                  <a:pt x="43" y="30"/>
                </a:cubicBezTo>
                <a:cubicBezTo>
                  <a:pt x="38" y="30"/>
                  <a:pt x="27" y="30"/>
                  <a:pt x="22" y="30"/>
                </a:cubicBezTo>
                <a:cubicBezTo>
                  <a:pt x="22" y="28"/>
                  <a:pt x="20" y="20"/>
                  <a:pt x="14" y="23"/>
                </a:cubicBezTo>
                <a:cubicBezTo>
                  <a:pt x="11" y="24"/>
                  <a:pt x="10" y="28"/>
                  <a:pt x="11" y="30"/>
                </a:cubicBezTo>
                <a:cubicBezTo>
                  <a:pt x="13" y="32"/>
                  <a:pt x="17" y="32"/>
                  <a:pt x="21" y="32"/>
                </a:cubicBezTo>
                <a:cubicBezTo>
                  <a:pt x="23" y="41"/>
                  <a:pt x="25" y="46"/>
                  <a:pt x="28" y="56"/>
                </a:cubicBezTo>
                <a:cubicBezTo>
                  <a:pt x="28" y="56"/>
                  <a:pt x="27" y="56"/>
                  <a:pt x="27" y="57"/>
                </a:cubicBezTo>
                <a:cubicBezTo>
                  <a:pt x="27" y="71"/>
                  <a:pt x="27" y="71"/>
                  <a:pt x="27" y="71"/>
                </a:cubicBezTo>
                <a:cubicBezTo>
                  <a:pt x="25" y="71"/>
                  <a:pt x="25" y="71"/>
                  <a:pt x="25" y="71"/>
                </a:cubicBezTo>
                <a:cubicBezTo>
                  <a:pt x="22" y="64"/>
                  <a:pt x="18" y="59"/>
                  <a:pt x="14" y="54"/>
                </a:cubicBezTo>
                <a:cubicBezTo>
                  <a:pt x="9" y="47"/>
                  <a:pt x="4" y="41"/>
                  <a:pt x="5" y="32"/>
                </a:cubicBezTo>
                <a:cubicBezTo>
                  <a:pt x="5" y="24"/>
                  <a:pt x="8" y="17"/>
                  <a:pt x="13" y="12"/>
                </a:cubicBezTo>
                <a:cubicBezTo>
                  <a:pt x="18" y="7"/>
                  <a:pt x="25" y="4"/>
                  <a:pt x="33" y="4"/>
                </a:cubicBezTo>
                <a:cubicBezTo>
                  <a:pt x="38" y="4"/>
                  <a:pt x="44" y="6"/>
                  <a:pt x="48" y="9"/>
                </a:cubicBezTo>
                <a:cubicBezTo>
                  <a:pt x="56" y="14"/>
                  <a:pt x="60" y="23"/>
                  <a:pt x="60" y="32"/>
                </a:cubicBezTo>
                <a:cubicBezTo>
                  <a:pt x="61" y="41"/>
                  <a:pt x="56" y="47"/>
                  <a:pt x="51" y="54"/>
                </a:cubicBezTo>
                <a:cubicBezTo>
                  <a:pt x="47" y="59"/>
                  <a:pt x="43" y="64"/>
                  <a:pt x="40" y="71"/>
                </a:cubicBezTo>
                <a:lnTo>
                  <a:pt x="38" y="71"/>
                </a:lnTo>
                <a:close/>
                <a:moveTo>
                  <a:pt x="31" y="40"/>
                </a:moveTo>
                <a:cubicBezTo>
                  <a:pt x="31" y="40"/>
                  <a:pt x="31" y="41"/>
                  <a:pt x="31" y="41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28" y="49"/>
                  <a:pt x="24" y="36"/>
                  <a:pt x="23" y="33"/>
                </a:cubicBezTo>
                <a:cubicBezTo>
                  <a:pt x="26" y="33"/>
                  <a:pt x="39" y="33"/>
                  <a:pt x="42" y="33"/>
                </a:cubicBezTo>
                <a:cubicBezTo>
                  <a:pt x="41" y="36"/>
                  <a:pt x="38" y="48"/>
                  <a:pt x="36" y="54"/>
                </a:cubicBezTo>
                <a:cubicBezTo>
                  <a:pt x="36" y="54"/>
                  <a:pt x="35" y="54"/>
                  <a:pt x="35" y="54"/>
                </a:cubicBezTo>
                <a:cubicBezTo>
                  <a:pt x="34" y="54"/>
                  <a:pt x="34" y="54"/>
                  <a:pt x="34" y="54"/>
                </a:cubicBezTo>
                <a:cubicBezTo>
                  <a:pt x="34" y="41"/>
                  <a:pt x="34" y="41"/>
                  <a:pt x="34" y="41"/>
                </a:cubicBezTo>
                <a:cubicBezTo>
                  <a:pt x="34" y="41"/>
                  <a:pt x="34" y="40"/>
                  <a:pt x="34" y="40"/>
                </a:cubicBezTo>
                <a:cubicBezTo>
                  <a:pt x="34" y="39"/>
                  <a:pt x="34" y="38"/>
                  <a:pt x="33" y="38"/>
                </a:cubicBezTo>
                <a:cubicBezTo>
                  <a:pt x="32" y="38"/>
                  <a:pt x="31" y="39"/>
                  <a:pt x="31" y="40"/>
                </a:cubicBezTo>
                <a:close/>
                <a:moveTo>
                  <a:pt x="45" y="30"/>
                </a:moveTo>
                <a:cubicBezTo>
                  <a:pt x="46" y="27"/>
                  <a:pt x="46" y="24"/>
                  <a:pt x="49" y="24"/>
                </a:cubicBezTo>
                <a:cubicBezTo>
                  <a:pt x="51" y="24"/>
                  <a:pt x="53" y="27"/>
                  <a:pt x="52" y="29"/>
                </a:cubicBezTo>
                <a:cubicBezTo>
                  <a:pt x="51" y="30"/>
                  <a:pt x="47" y="30"/>
                  <a:pt x="45" y="30"/>
                </a:cubicBezTo>
                <a:cubicBezTo>
                  <a:pt x="45" y="30"/>
                  <a:pt x="45" y="30"/>
                  <a:pt x="45" y="30"/>
                </a:cubicBezTo>
                <a:close/>
                <a:moveTo>
                  <a:pt x="13" y="29"/>
                </a:moveTo>
                <a:cubicBezTo>
                  <a:pt x="12" y="27"/>
                  <a:pt x="15" y="24"/>
                  <a:pt x="17" y="25"/>
                </a:cubicBezTo>
                <a:cubicBezTo>
                  <a:pt x="19" y="25"/>
                  <a:pt x="20" y="28"/>
                  <a:pt x="20" y="30"/>
                </a:cubicBezTo>
                <a:cubicBezTo>
                  <a:pt x="20" y="31"/>
                  <a:pt x="14" y="30"/>
                  <a:pt x="13" y="2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8414" y="6041348"/>
            <a:ext cx="6399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200" dirty="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0</a:t>
            </a:r>
            <a:r>
              <a:rPr lang="ru-RU" sz="3200" dirty="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2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152004" y="6041347"/>
            <a:ext cx="639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3200" dirty="0">
                <a:solidFill>
                  <a:srgbClr val="92D050"/>
                </a:solidFill>
                <a:latin typeface="Montserrat"/>
                <a:ea typeface="Montserrat"/>
                <a:cs typeface="Montserrat"/>
                <a:sym typeface="Montserrat"/>
              </a:rPr>
              <a:t>0</a:t>
            </a:r>
            <a:r>
              <a:rPr lang="ru-RU" sz="3200" dirty="0">
                <a:solidFill>
                  <a:srgbClr val="92D050"/>
                </a:solidFill>
                <a:latin typeface="Montserrat"/>
                <a:ea typeface="Montserrat"/>
                <a:cs typeface="Montserrat"/>
                <a:sym typeface="Montserrat"/>
              </a:rPr>
              <a:t>3</a:t>
            </a:r>
            <a:endParaRPr lang="en-US" sz="3200" dirty="0">
              <a:solidFill>
                <a:srgbClr val="92D05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268986" y="6111084"/>
            <a:ext cx="585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2800" dirty="0">
                <a:solidFill>
                  <a:srgbClr val="0EF8FE"/>
                </a:solidFill>
                <a:latin typeface="Montserrat"/>
                <a:ea typeface="Montserrat"/>
                <a:cs typeface="Montserrat"/>
                <a:sym typeface="Montserrat"/>
              </a:rPr>
              <a:t>0</a:t>
            </a:r>
            <a:r>
              <a:rPr lang="ru-RU" sz="2800" dirty="0">
                <a:solidFill>
                  <a:srgbClr val="0EF8FE"/>
                </a:solidFill>
                <a:latin typeface="Montserrat"/>
                <a:ea typeface="Montserrat"/>
                <a:cs typeface="Montserrat"/>
                <a:sym typeface="Montserrat"/>
              </a:rPr>
              <a:t>4</a:t>
            </a:r>
            <a:endParaRPr lang="en-US" sz="2800" dirty="0">
              <a:solidFill>
                <a:srgbClr val="0EF8FE"/>
              </a:solidFill>
            </a:endParaRPr>
          </a:p>
        </p:txBody>
      </p:sp>
      <p:sp>
        <p:nvSpPr>
          <p:cNvPr id="34" name="Shape 1125"/>
          <p:cNvSpPr/>
          <p:nvPr/>
        </p:nvSpPr>
        <p:spPr>
          <a:xfrm>
            <a:off x="2425167" y="5342445"/>
            <a:ext cx="634665" cy="453683"/>
          </a:xfrm>
          <a:custGeom>
            <a:avLst/>
            <a:gdLst/>
            <a:ahLst/>
            <a:cxnLst/>
            <a:rect l="0" t="0" r="0" b="0"/>
            <a:pathLst>
              <a:path w="547" h="250" extrusionOk="0">
                <a:moveTo>
                  <a:pt x="539" y="0"/>
                </a:moveTo>
                <a:cubicBezTo>
                  <a:pt x="539" y="25"/>
                  <a:pt x="539" y="25"/>
                  <a:pt x="539" y="25"/>
                </a:cubicBezTo>
                <a:cubicBezTo>
                  <a:pt x="539" y="82"/>
                  <a:pt x="492" y="130"/>
                  <a:pt x="436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50" y="130"/>
                  <a:pt x="0" y="179"/>
                  <a:pt x="0" y="240"/>
                </a:cubicBezTo>
                <a:cubicBezTo>
                  <a:pt x="0" y="246"/>
                  <a:pt x="0" y="246"/>
                  <a:pt x="0" y="246"/>
                </a:cubicBezTo>
                <a:cubicBezTo>
                  <a:pt x="0" y="248"/>
                  <a:pt x="2" y="250"/>
                  <a:pt x="4" y="250"/>
                </a:cubicBezTo>
                <a:cubicBezTo>
                  <a:pt x="6" y="250"/>
                  <a:pt x="8" y="248"/>
                  <a:pt x="8" y="246"/>
                </a:cubicBezTo>
                <a:cubicBezTo>
                  <a:pt x="8" y="240"/>
                  <a:pt x="8" y="240"/>
                  <a:pt x="8" y="240"/>
                </a:cubicBezTo>
                <a:cubicBezTo>
                  <a:pt x="8" y="184"/>
                  <a:pt x="54" y="138"/>
                  <a:pt x="111" y="138"/>
                </a:cubicBezTo>
                <a:cubicBezTo>
                  <a:pt x="436" y="138"/>
                  <a:pt x="436" y="138"/>
                  <a:pt x="436" y="138"/>
                </a:cubicBezTo>
                <a:cubicBezTo>
                  <a:pt x="496" y="138"/>
                  <a:pt x="547" y="86"/>
                  <a:pt x="547" y="25"/>
                </a:cubicBezTo>
                <a:cubicBezTo>
                  <a:pt x="547" y="0"/>
                  <a:pt x="547" y="0"/>
                  <a:pt x="547" y="0"/>
                </a:cubicBezTo>
                <a:cubicBezTo>
                  <a:pt x="545" y="0"/>
                  <a:pt x="544" y="0"/>
                  <a:pt x="543" y="0"/>
                </a:cubicBezTo>
                <a:cubicBezTo>
                  <a:pt x="541" y="0"/>
                  <a:pt x="540" y="0"/>
                  <a:pt x="539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1125"/>
          <p:cNvSpPr/>
          <p:nvPr/>
        </p:nvSpPr>
        <p:spPr>
          <a:xfrm>
            <a:off x="588352" y="5040875"/>
            <a:ext cx="1044044" cy="641539"/>
          </a:xfrm>
          <a:custGeom>
            <a:avLst/>
            <a:gdLst/>
            <a:ahLst/>
            <a:cxnLst/>
            <a:rect l="0" t="0" r="0" b="0"/>
            <a:pathLst>
              <a:path w="547" h="250" extrusionOk="0">
                <a:moveTo>
                  <a:pt x="539" y="0"/>
                </a:moveTo>
                <a:cubicBezTo>
                  <a:pt x="539" y="25"/>
                  <a:pt x="539" y="25"/>
                  <a:pt x="539" y="25"/>
                </a:cubicBezTo>
                <a:cubicBezTo>
                  <a:pt x="539" y="82"/>
                  <a:pt x="492" y="130"/>
                  <a:pt x="436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50" y="130"/>
                  <a:pt x="0" y="179"/>
                  <a:pt x="0" y="240"/>
                </a:cubicBezTo>
                <a:cubicBezTo>
                  <a:pt x="0" y="246"/>
                  <a:pt x="0" y="246"/>
                  <a:pt x="0" y="246"/>
                </a:cubicBezTo>
                <a:cubicBezTo>
                  <a:pt x="0" y="248"/>
                  <a:pt x="2" y="250"/>
                  <a:pt x="4" y="250"/>
                </a:cubicBezTo>
                <a:cubicBezTo>
                  <a:pt x="6" y="250"/>
                  <a:pt x="8" y="248"/>
                  <a:pt x="8" y="246"/>
                </a:cubicBezTo>
                <a:cubicBezTo>
                  <a:pt x="8" y="240"/>
                  <a:pt x="8" y="240"/>
                  <a:pt x="8" y="240"/>
                </a:cubicBezTo>
                <a:cubicBezTo>
                  <a:pt x="8" y="184"/>
                  <a:pt x="54" y="138"/>
                  <a:pt x="111" y="138"/>
                </a:cubicBezTo>
                <a:cubicBezTo>
                  <a:pt x="436" y="138"/>
                  <a:pt x="436" y="138"/>
                  <a:pt x="436" y="138"/>
                </a:cubicBezTo>
                <a:cubicBezTo>
                  <a:pt x="496" y="138"/>
                  <a:pt x="547" y="86"/>
                  <a:pt x="547" y="25"/>
                </a:cubicBezTo>
                <a:cubicBezTo>
                  <a:pt x="547" y="0"/>
                  <a:pt x="547" y="0"/>
                  <a:pt x="547" y="0"/>
                </a:cubicBezTo>
                <a:cubicBezTo>
                  <a:pt x="545" y="0"/>
                  <a:pt x="544" y="0"/>
                  <a:pt x="543" y="0"/>
                </a:cubicBezTo>
                <a:cubicBezTo>
                  <a:pt x="541" y="0"/>
                  <a:pt x="540" y="0"/>
                  <a:pt x="53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FFFA11CD-9458-44AB-BF54-AAEAD953B2D5}"/>
              </a:ext>
            </a:extLst>
          </p:cNvPr>
          <p:cNvSpPr/>
          <p:nvPr/>
        </p:nvSpPr>
        <p:spPr>
          <a:xfrm>
            <a:off x="92613" y="4415925"/>
            <a:ext cx="1599067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пространство ученического самоуправления</a:t>
            </a:r>
          </a:p>
        </p:txBody>
      </p:sp>
      <p:sp>
        <p:nvSpPr>
          <p:cNvPr id="37" name="Прямоугольник 36">
            <a:extLst>
              <a:ext uri="{FF2B5EF4-FFF2-40B4-BE49-F238E27FC236}">
                <a16:creationId xmlns:a16="http://schemas.microsoft.com/office/drawing/2014/main" id="{2103918F-8072-4F0B-8142-48FC7B8BDAE1}"/>
              </a:ext>
            </a:extLst>
          </p:cNvPr>
          <p:cNvSpPr/>
          <p:nvPr/>
        </p:nvSpPr>
        <p:spPr>
          <a:xfrm>
            <a:off x="1760765" y="4316916"/>
            <a:ext cx="2173337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82550" indent="-8255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место сбора команд («Юнармия», «Орлята», </a:t>
            </a:r>
          </a:p>
          <a:p>
            <a:pPr>
              <a:tabLst>
                <a:tab pos="457200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ЮИД, волонтеры)  по направлениям интересов детей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55A580-291D-4071-91F3-5117AEBADCF3}"/>
              </a:ext>
            </a:extLst>
          </p:cNvPr>
          <p:cNvSpPr txBox="1"/>
          <p:nvPr/>
        </p:nvSpPr>
        <p:spPr>
          <a:xfrm>
            <a:off x="3978048" y="4316915"/>
            <a:ext cx="2307052" cy="101566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место для проведения мероприятий  внеурочной деятельности, дополнительного образования детей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C816439-EEF3-4244-8224-F0762D139BA1}"/>
              </a:ext>
            </a:extLst>
          </p:cNvPr>
          <p:cNvSpPr txBox="1"/>
          <p:nvPr/>
        </p:nvSpPr>
        <p:spPr>
          <a:xfrm>
            <a:off x="6346142" y="4237513"/>
            <a:ext cx="2690353" cy="1384995"/>
          </a:xfrm>
          <a:prstGeom prst="rect">
            <a:avLst/>
          </a:prstGeom>
          <a:solidFill>
            <a:srgbClr val="ABECFB"/>
          </a:solidFill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место встреч с детскими общественными объединениями (движениями); родительским, педагогическим, профессиональным сообществом для проведения совместных мероприятий, проектной деятельности, игр</a:t>
            </a:r>
          </a:p>
        </p:txBody>
      </p:sp>
      <p:sp>
        <p:nvSpPr>
          <p:cNvPr id="41" name="Shape 1125"/>
          <p:cNvSpPr/>
          <p:nvPr/>
        </p:nvSpPr>
        <p:spPr>
          <a:xfrm flipH="1">
            <a:off x="4828036" y="5349012"/>
            <a:ext cx="647936" cy="473865"/>
          </a:xfrm>
          <a:custGeom>
            <a:avLst/>
            <a:gdLst/>
            <a:ahLst/>
            <a:cxnLst/>
            <a:rect l="0" t="0" r="0" b="0"/>
            <a:pathLst>
              <a:path w="547" h="250" extrusionOk="0">
                <a:moveTo>
                  <a:pt x="539" y="0"/>
                </a:moveTo>
                <a:cubicBezTo>
                  <a:pt x="539" y="25"/>
                  <a:pt x="539" y="25"/>
                  <a:pt x="539" y="25"/>
                </a:cubicBezTo>
                <a:cubicBezTo>
                  <a:pt x="539" y="82"/>
                  <a:pt x="492" y="130"/>
                  <a:pt x="436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50" y="130"/>
                  <a:pt x="0" y="179"/>
                  <a:pt x="0" y="240"/>
                </a:cubicBezTo>
                <a:cubicBezTo>
                  <a:pt x="0" y="246"/>
                  <a:pt x="0" y="246"/>
                  <a:pt x="0" y="246"/>
                </a:cubicBezTo>
                <a:cubicBezTo>
                  <a:pt x="0" y="248"/>
                  <a:pt x="2" y="250"/>
                  <a:pt x="4" y="250"/>
                </a:cubicBezTo>
                <a:cubicBezTo>
                  <a:pt x="6" y="250"/>
                  <a:pt x="8" y="248"/>
                  <a:pt x="8" y="246"/>
                </a:cubicBezTo>
                <a:cubicBezTo>
                  <a:pt x="8" y="240"/>
                  <a:pt x="8" y="240"/>
                  <a:pt x="8" y="240"/>
                </a:cubicBezTo>
                <a:cubicBezTo>
                  <a:pt x="8" y="184"/>
                  <a:pt x="54" y="138"/>
                  <a:pt x="111" y="138"/>
                </a:cubicBezTo>
                <a:cubicBezTo>
                  <a:pt x="436" y="138"/>
                  <a:pt x="436" y="138"/>
                  <a:pt x="436" y="138"/>
                </a:cubicBezTo>
                <a:cubicBezTo>
                  <a:pt x="496" y="138"/>
                  <a:pt x="547" y="86"/>
                  <a:pt x="547" y="25"/>
                </a:cubicBezTo>
                <a:cubicBezTo>
                  <a:pt x="547" y="0"/>
                  <a:pt x="547" y="0"/>
                  <a:pt x="547" y="0"/>
                </a:cubicBezTo>
                <a:cubicBezTo>
                  <a:pt x="545" y="0"/>
                  <a:pt x="544" y="0"/>
                  <a:pt x="543" y="0"/>
                </a:cubicBezTo>
                <a:cubicBezTo>
                  <a:pt x="541" y="0"/>
                  <a:pt x="540" y="0"/>
                  <a:pt x="539" y="0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Shape 1125"/>
          <p:cNvSpPr/>
          <p:nvPr/>
        </p:nvSpPr>
        <p:spPr>
          <a:xfrm>
            <a:off x="8095770" y="5654889"/>
            <a:ext cx="963094" cy="641539"/>
          </a:xfrm>
          <a:custGeom>
            <a:avLst/>
            <a:gdLst/>
            <a:ahLst/>
            <a:cxnLst/>
            <a:rect l="0" t="0" r="0" b="0"/>
            <a:pathLst>
              <a:path w="547" h="250" extrusionOk="0">
                <a:moveTo>
                  <a:pt x="539" y="0"/>
                </a:moveTo>
                <a:cubicBezTo>
                  <a:pt x="539" y="25"/>
                  <a:pt x="539" y="25"/>
                  <a:pt x="539" y="25"/>
                </a:cubicBezTo>
                <a:cubicBezTo>
                  <a:pt x="539" y="82"/>
                  <a:pt x="492" y="130"/>
                  <a:pt x="436" y="130"/>
                </a:cubicBezTo>
                <a:cubicBezTo>
                  <a:pt x="111" y="130"/>
                  <a:pt x="111" y="130"/>
                  <a:pt x="111" y="130"/>
                </a:cubicBezTo>
                <a:cubicBezTo>
                  <a:pt x="50" y="130"/>
                  <a:pt x="0" y="179"/>
                  <a:pt x="0" y="240"/>
                </a:cubicBezTo>
                <a:cubicBezTo>
                  <a:pt x="0" y="246"/>
                  <a:pt x="0" y="246"/>
                  <a:pt x="0" y="246"/>
                </a:cubicBezTo>
                <a:cubicBezTo>
                  <a:pt x="0" y="248"/>
                  <a:pt x="2" y="250"/>
                  <a:pt x="4" y="250"/>
                </a:cubicBezTo>
                <a:cubicBezTo>
                  <a:pt x="6" y="250"/>
                  <a:pt x="8" y="248"/>
                  <a:pt x="8" y="246"/>
                </a:cubicBezTo>
                <a:cubicBezTo>
                  <a:pt x="8" y="240"/>
                  <a:pt x="8" y="240"/>
                  <a:pt x="8" y="240"/>
                </a:cubicBezTo>
                <a:cubicBezTo>
                  <a:pt x="8" y="184"/>
                  <a:pt x="54" y="138"/>
                  <a:pt x="111" y="138"/>
                </a:cubicBezTo>
                <a:cubicBezTo>
                  <a:pt x="436" y="138"/>
                  <a:pt x="436" y="138"/>
                  <a:pt x="436" y="138"/>
                </a:cubicBezTo>
                <a:cubicBezTo>
                  <a:pt x="496" y="138"/>
                  <a:pt x="547" y="86"/>
                  <a:pt x="547" y="25"/>
                </a:cubicBezTo>
                <a:cubicBezTo>
                  <a:pt x="547" y="0"/>
                  <a:pt x="547" y="0"/>
                  <a:pt x="547" y="0"/>
                </a:cubicBezTo>
                <a:cubicBezTo>
                  <a:pt x="545" y="0"/>
                  <a:pt x="544" y="0"/>
                  <a:pt x="543" y="0"/>
                </a:cubicBezTo>
                <a:cubicBezTo>
                  <a:pt x="541" y="0"/>
                  <a:pt x="540" y="0"/>
                  <a:pt x="539" y="0"/>
                </a:cubicBezTo>
                <a:close/>
              </a:path>
            </a:pathLst>
          </a:custGeom>
          <a:solidFill>
            <a:srgbClr val="0EF8FE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27593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4901" y="5913856"/>
            <a:ext cx="9139097" cy="45719"/>
          </a:xfrm>
          <a:prstGeom prst="rect">
            <a:avLst/>
          </a:prstGeom>
          <a:solidFill>
            <a:srgbClr val="0E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flipV="1">
            <a:off x="4901" y="6832833"/>
            <a:ext cx="9139097" cy="45719"/>
          </a:xfrm>
          <a:prstGeom prst="rect">
            <a:avLst/>
          </a:prstGeom>
          <a:solidFill>
            <a:srgbClr val="0EF8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0829904"/>
              </p:ext>
            </p:extLst>
          </p:nvPr>
        </p:nvGraphicFramePr>
        <p:xfrm>
          <a:off x="5220072" y="764704"/>
          <a:ext cx="3312368" cy="1368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539552" y="18864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Самодиагностика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критерию эталонной школы «Образовательная среда»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015567"/>
              </p:ext>
            </p:extLst>
          </p:nvPr>
        </p:nvGraphicFramePr>
        <p:xfrm>
          <a:off x="4901" y="620688"/>
          <a:ext cx="4608510" cy="1533525"/>
        </p:xfrm>
        <a:graphic>
          <a:graphicData uri="http://schemas.openxmlformats.org/drawingml/2006/table">
            <a:tbl>
              <a:tblPr>
                <a:tableStyleId>{B301B821-A1FF-4177-AEE7-76D212191A09}</a:tableStyleId>
              </a:tblPr>
              <a:tblGrid>
                <a:gridCol w="273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35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84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ФГИС «Моя школа»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неиспользование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доступ к оцифрованным учебникам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2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доступ к оцифрованным учебникам, доступ к дополнительной литературе, всероссийским электронным библиотекам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создания собственного ЦОК для демонстрации на уроках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blipFill>
                      <a:blip r:embed="rId3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4171920" y="2276872"/>
            <a:ext cx="4970075" cy="1900786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в программу развития:</a:t>
            </a:r>
          </a:p>
          <a:p>
            <a:pPr marL="342900" indent="-342900"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педагогов на курсах повышения квалификации Академии </a:t>
            </a:r>
            <a:r>
              <a:rPr lang="ru-RU" sz="1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«Использование библиотеки цифрового образовательного контента в учебной деятельности».</a:t>
            </a:r>
          </a:p>
          <a:p>
            <a:pPr marL="342900" indent="-342900"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обучающихся и родителей по вопросам использования ФГИС «Моя школа». </a:t>
            </a:r>
          </a:p>
          <a:p>
            <a:pPr marL="342900" indent="-342900"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взаимодействия педагогов в рамках программы наставничества. </a:t>
            </a:r>
          </a:p>
          <a:p>
            <a:pPr marL="342900" indent="-342900"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тематических педагогических советов.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297236" y="1960262"/>
            <a:ext cx="484632" cy="4892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35313" y="2449466"/>
            <a:ext cx="4063043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indent="-342900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доступ всех участников образовательного процесса  к оцифрованным учебникам, к дополнительной литературе, всероссийским электронным библиотекам через систему ФГИС «Моя школа» - 100%.</a:t>
            </a:r>
          </a:p>
          <a:p>
            <a:pPr marL="342900" indent="-342900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Внедрить практику планирования уроков и внеурочных занятий с использованием ЦОК.</a:t>
            </a:r>
          </a:p>
          <a:p>
            <a:pPr marL="342900" indent="-342900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 педагогических кадров.</a:t>
            </a:r>
          </a:p>
          <a:p>
            <a:pPr marL="342900" indent="-342900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оценочной деятельности средствами подсистемы «Электронный журнал».</a:t>
            </a:r>
          </a:p>
        </p:txBody>
      </p:sp>
      <p:sp>
        <p:nvSpPr>
          <p:cNvPr id="17" name="Прямоугольник с двумя вырезанными противолежащими углами 16"/>
          <p:cNvSpPr/>
          <p:nvPr/>
        </p:nvSpPr>
        <p:spPr>
          <a:xfrm>
            <a:off x="1" y="5165660"/>
            <a:ext cx="5436096" cy="1597810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Окружные мероприятия ГБУ ДПО «</a:t>
            </a:r>
            <a:r>
              <a:rPr lang="ru-RU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Похвистневский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РЦ»:</a:t>
            </a:r>
          </a:p>
          <a:p>
            <a:pPr marL="342900" indent="-342900"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организационно-методического семинара "Возможности использования ФГИС "Моя школа" для организации учебно-воспитательной  деятельности".</a:t>
            </a:r>
          </a:p>
          <a:p>
            <a:pPr marL="342900" indent="-342900" algn="just">
              <a:buFontTx/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методических семинаров, мастер-классов «Внедрение модели цифровой образовательной среды» (опыт реализации).</a:t>
            </a:r>
          </a:p>
          <a:p>
            <a:pPr marL="342900" indent="-342900" algn="just">
              <a:buFontTx/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консультативной помощи по созданию собственного ЦОК.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877" y="4383835"/>
            <a:ext cx="4548162" cy="575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029" y="4959252"/>
            <a:ext cx="3613969" cy="180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Стрелка вниз 20"/>
          <p:cNvSpPr/>
          <p:nvPr/>
        </p:nvSpPr>
        <p:spPr>
          <a:xfrm rot="16200000">
            <a:off x="4951465" y="980728"/>
            <a:ext cx="484632" cy="489204"/>
          </a:xfrm>
          <a:prstGeom prst="down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812360" y="890975"/>
            <a:ext cx="8361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школы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7740352" y="1229529"/>
            <a:ext cx="360040" cy="23811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38383" y="552421"/>
            <a:ext cx="874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 школы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5652120" y="890975"/>
            <a:ext cx="310316" cy="3385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558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39552" y="18864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Самодиагностика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критерию эталонной школы «Образовательная среда»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076425"/>
              </p:ext>
            </p:extLst>
          </p:nvPr>
        </p:nvGraphicFramePr>
        <p:xfrm>
          <a:off x="42976" y="764704"/>
          <a:ext cx="6120679" cy="18997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3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8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47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35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9584">
                <a:tc rowSpan="4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Оснащение IT- оборудованием в соответствии с утвержденным «Стандартом оснащения государственных и муниципальных общеобразовательных организаций, осуществляющих образовательную деятельность в субъектах Российской Федерации, компьютерным, мультимедийным, презентационным оборудованием и программным обеспечением»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отсутствие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наличие мобильных цифровых классов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2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наличие мобильных цифровых классов, оснащенность не менее 50% учебных классов средствами отображения информации (СОИ)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42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наличие мобильных цифровых классов, оснащенность 100%учебных классов СОИ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2780928"/>
            <a:ext cx="40630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использование поставленного оборудования открытых сущностей.</a:t>
            </a:r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107504" y="3452576"/>
            <a:ext cx="4135050" cy="3288791"/>
          </a:xfrm>
          <a:prstGeom prst="snip2Diag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в программу развития:</a:t>
            </a:r>
          </a:p>
          <a:p>
            <a:pPr marL="342900" indent="-342900"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IT-оборудованием в соответствии утвержденным Стандартом при наличии дополнительного финансирования. </a:t>
            </a:r>
          </a:p>
          <a:p>
            <a:pPr marL="342900" indent="-342900"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договоров о сетевом взаимодействии с центрами "Точка роста" и детских мини-</a:t>
            </a:r>
            <a:r>
              <a:rPr lang="ru-RU" sz="1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кванториумов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образовательных организаций округа. </a:t>
            </a:r>
          </a:p>
          <a:p>
            <a:pPr marL="342900" indent="-342900"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совместных семинаров по обмену опытом работы по использованию оборудования в рамках функционирования сущностей.</a:t>
            </a:r>
          </a:p>
          <a:p>
            <a:pPr marL="342900" indent="-342900"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участия обучающихся в олимпиадах, конкурсах, проектах, фестивалях естественно-научной и технической направленностей.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099146"/>
              </p:ext>
            </p:extLst>
          </p:nvPr>
        </p:nvGraphicFramePr>
        <p:xfrm>
          <a:off x="4499992" y="3696429"/>
          <a:ext cx="4514447" cy="2108835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409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91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1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8.3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Эксплуатация информационной системы управления образовательной организацией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u="none" strike="noStrike" kern="12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ведение управления образовательной организацией в цифровом формате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интеграция системы управления только с региональными информационными системами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интеграция системы управления с региональными информационными системами и федеральными информационными системами</a:t>
                      </a:r>
                      <a:endParaRPr lang="ru-RU" sz="1100" b="1" u="none" strike="noStrike" kern="12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527966" y="6165304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использование возможностей системы АСУ РСО  в управлении образовательной организации. 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6300192" y="1556792"/>
            <a:ext cx="46002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984834" y="5301208"/>
            <a:ext cx="0" cy="7348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292080" y="5795972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100%  2 балла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61265" y="2704372"/>
            <a:ext cx="754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школ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 flipH="1" flipV="1">
            <a:off x="8084736" y="2439895"/>
            <a:ext cx="360040" cy="3379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87456" y="2239803"/>
            <a:ext cx="6774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школ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6530203" y="1772817"/>
            <a:ext cx="358734" cy="4669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024227" y="557972"/>
            <a:ext cx="797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школы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6612375" y="881115"/>
            <a:ext cx="553124" cy="1141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164115" y="599615"/>
            <a:ext cx="754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школ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 flipH="1">
            <a:off x="8410441" y="896526"/>
            <a:ext cx="388014" cy="33773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8" name="Диаграмма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0071222"/>
              </p:ext>
            </p:extLst>
          </p:nvPr>
        </p:nvGraphicFramePr>
        <p:xfrm>
          <a:off x="5868144" y="584524"/>
          <a:ext cx="3738227" cy="2191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6953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39552" y="18864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Самодиагностика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критерию эталонной школы «Образовательная среда»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313274"/>
              </p:ext>
            </p:extLst>
          </p:nvPr>
        </p:nvGraphicFramePr>
        <p:xfrm>
          <a:off x="42977" y="764704"/>
          <a:ext cx="4817055" cy="16543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9584">
                <a:tc rowSpan="4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Подключение образовательной организации к высокоскоростному интернету с фильтрацией контента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отсутствие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подключение к высокоскоростному интернету с фильтрацией трафика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обеспечение беспроводного доступа на территории организации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42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введение собственных правил по использованию мобильными устройствами и устройствами связи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Диаграмма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339237"/>
              </p:ext>
            </p:extLst>
          </p:nvPr>
        </p:nvGraphicFramePr>
        <p:xfrm>
          <a:off x="6054501" y="764704"/>
          <a:ext cx="3059830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118" y="2564904"/>
            <a:ext cx="4532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выполнения требований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законодательства при организации доступа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сети Интернет в образовательных</a:t>
            </a:r>
            <a:r>
              <a:rPr lang="en-US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организациях.</a:t>
            </a:r>
          </a:p>
        </p:txBody>
      </p:sp>
      <p:sp>
        <p:nvSpPr>
          <p:cNvPr id="14" name="Прямоугольник с двумя вырезанными противолежащими углами 13"/>
          <p:cNvSpPr/>
          <p:nvPr/>
        </p:nvSpPr>
        <p:spPr>
          <a:xfrm>
            <a:off x="107504" y="3452576"/>
            <a:ext cx="4135050" cy="3288791"/>
          </a:xfrm>
          <a:prstGeom prst="snip2Diag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в программу развития:</a:t>
            </a:r>
          </a:p>
          <a:p>
            <a:pPr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 плана мероприятий по обеспечению информационной безопасности детей.                                            </a:t>
            </a:r>
            <a:endParaRPr lang="en-US" sz="1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/корректировка нормативно-правовой документации по использованию мобильных устройств и устройств связи.</a:t>
            </a:r>
          </a:p>
          <a:p>
            <a:pPr algn="just">
              <a:buAutoNum type="arabicPeriod"/>
            </a:pP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 возможностей расширения зоны покрытия </a:t>
            </a:r>
            <a:r>
              <a:rPr lang="ru-RU" sz="1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Wi-Fi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дополнение к проводному </a:t>
            </a:r>
            <a:r>
              <a:rPr lang="en-US" sz="1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ru-RU" sz="12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ernet</a:t>
            </a:r>
            <a:r>
              <a:rPr lang="ru-RU" sz="1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-соединению в соответствии со «Стандартом оснащения государственных и муниципальных общеобразовательных организаций, осуществляющих образовательную деятельность в субъектах Российской Федерации, компьютерным, мультимедийным, презентационным оборудованием и программным обеспечением»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208600"/>
              </p:ext>
            </p:extLst>
          </p:nvPr>
        </p:nvGraphicFramePr>
        <p:xfrm>
          <a:off x="4492764" y="2452451"/>
          <a:ext cx="4514447" cy="200025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4099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6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7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 в деятельности на базе ИКОП («</a:t>
                      </a:r>
                      <a:r>
                        <a:rPr lang="ru-RU" sz="1100" b="1" u="none" strike="noStrike" kern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Сферум</a:t>
                      </a:r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») профессиональных сообществ педагогов для обмена опытом и поддержки начинающих учителей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отсутствие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100" b="1" u="none" strike="noStrike" kern="12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подключение к ИКОП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назначение эксперта по цифровой трансформации в каждой школе, создание собственных сообществ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2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проведения 100% уроков и внеклассных мероприятий с помощью ВКС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b="1" u="none" strike="noStrike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334180" y="4544204"/>
            <a:ext cx="4788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платформы «</a:t>
            </a:r>
            <a:r>
              <a:rPr lang="ru-RU" sz="1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Сферум</a:t>
            </a: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для проведения  мероприятий с различными участниками образовательных отношений.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984834" y="1484784"/>
            <a:ext cx="44165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765785" y="3781636"/>
            <a:ext cx="0" cy="7348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1339377"/>
              </p:ext>
            </p:extLst>
          </p:nvPr>
        </p:nvGraphicFramePr>
        <p:xfrm>
          <a:off x="5426489" y="692697"/>
          <a:ext cx="3249967" cy="1728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317455" y="5190535"/>
            <a:ext cx="4788024" cy="1600438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в программу развития:</a:t>
            </a:r>
          </a:p>
          <a:p>
            <a:pPr marL="228600" indent="-228600" algn="just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профессиональных сообществ педагогов для обмена опытом и поддержки начинающих учителей (в том числе в рамках сетевого взаимодействия). </a:t>
            </a:r>
          </a:p>
          <a:p>
            <a:pPr marL="228600" indent="-228600" algn="just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и распространение положительного опыта образовательной организации по развитию ЦОС, через участие в конкурсах, конференциях, онлайн – мероприятиях, мероприятиях окружной методической сети.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flipH="1" flipV="1">
            <a:off x="7724696" y="1844825"/>
            <a:ext cx="591720" cy="1689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8126746" y="908720"/>
            <a:ext cx="360040" cy="3247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652120" y="1071082"/>
            <a:ext cx="436851" cy="6163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146752" y="2056856"/>
            <a:ext cx="754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 школ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8198485" y="557972"/>
            <a:ext cx="745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школ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925030" y="570166"/>
            <a:ext cx="715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</a:t>
            </a:r>
          </a:p>
        </p:txBody>
      </p:sp>
    </p:spTree>
    <p:extLst>
      <p:ext uri="{BB962C8B-B14F-4D97-AF65-F5344CB8AC3E}">
        <p14:creationId xmlns:p14="http://schemas.microsoft.com/office/powerpoint/2010/main" val="1999628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39552" y="18864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Самодиагностика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критерию эталонной школы «Образовательная среда» 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7727" y="5164052"/>
            <a:ext cx="59912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148064" y="4820784"/>
            <a:ext cx="26380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ссылки: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98371"/>
              </p:ext>
            </p:extLst>
          </p:nvPr>
        </p:nvGraphicFramePr>
        <p:xfrm>
          <a:off x="84990" y="616220"/>
          <a:ext cx="4240992" cy="13662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0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77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8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9584">
                <a:tc rowSpan="4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8.6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Реализация государственно-общественного управления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отсутствие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создан родительский комитет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37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создан управляющий совет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42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Создан управляющий совет и развивается ученическое самоуправление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5374" y="3811012"/>
            <a:ext cx="33365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мероприятий по развитию ученического самоуправления. </a:t>
            </a:r>
          </a:p>
          <a:p>
            <a:pPr marL="228600" indent="-228600" algn="just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программ внеурочной деятельности, направленных на развитие лидерских качеств обучающихся. </a:t>
            </a:r>
          </a:p>
          <a:p>
            <a:pPr marL="228600" indent="-228600" algn="just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общешкольных родительских собраний, заседаний школьного родительского комитета, управляющего совета школы по развитию образовательной организации. </a:t>
            </a:r>
          </a:p>
          <a:p>
            <a:pPr marL="228600" indent="-228600" algn="just">
              <a:buAutoNum type="arabicPeriod"/>
            </a:pPr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совместных мероприятий с целью формирования эффективной системы взаимодействия родителей, учителей, обучающихся,  развитие ученического самоуправления через "Движение первых"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7847" y="3472458"/>
            <a:ext cx="32568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в программу развития: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95936" y="3717032"/>
            <a:ext cx="496855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Задача: </a:t>
            </a:r>
            <a:r>
              <a:rPr lang="ru-RU" sz="1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разработать конкретные мероприятия в программы развития общеобразовательных организаций на основе оценки учреждений по всем критериям эталонной школы </a:t>
            </a:r>
            <a:r>
              <a:rPr lang="ru-RU" sz="14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Минпросвещения</a:t>
            </a:r>
            <a:r>
              <a:rPr lang="ru-RU" sz="1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России.</a:t>
            </a:r>
            <a:r>
              <a:rPr lang="ru-RU" dirty="0">
                <a:solidFill>
                  <a:srgbClr val="000066"/>
                </a:solidFill>
              </a:rPr>
              <a:t> </a:t>
            </a: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2074983"/>
              </p:ext>
            </p:extLst>
          </p:nvPr>
        </p:nvGraphicFramePr>
        <p:xfrm>
          <a:off x="167914" y="2021673"/>
          <a:ext cx="2726750" cy="1620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382788" y="692696"/>
            <a:ext cx="4653707" cy="461665"/>
          </a:xfrm>
          <a:prstGeom prst="rect">
            <a:avLst/>
          </a:prstGeom>
          <a:solidFill>
            <a:srgbClr val="DDDDDD"/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Протокольное поручение министра образования   и науки Самарской области 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Акопьяна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В.А. от 08 февраля 2023 года п.2.1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34729" y="1202268"/>
            <a:ext cx="49092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2.1. Руководителям территориальных управлений министерства 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  и науки Самарской области, департаментов образования администраций </a:t>
            </a:r>
            <a:r>
              <a:rPr lang="ru-RU" sz="1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Самара и </a:t>
            </a:r>
            <a:r>
              <a:rPr lang="ru-RU" sz="1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г.о</a:t>
            </a:r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Тольятти провести  мониторинг готовности ОО к внедрению модели «Школы </a:t>
            </a:r>
            <a:r>
              <a:rPr lang="ru-RU" sz="12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России» с 01.09.2023 г.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04984"/>
            <a:ext cx="526958" cy="10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Соединительная линия уступом 16"/>
          <p:cNvCxnSpPr/>
          <p:nvPr/>
        </p:nvCxnSpPr>
        <p:spPr>
          <a:xfrm>
            <a:off x="4572000" y="2060848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090980" y="2527740"/>
            <a:ext cx="945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школ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124787" y="2241271"/>
            <a:ext cx="9455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 школ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7586924" y="2764918"/>
            <a:ext cx="504056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486399" y="2544661"/>
            <a:ext cx="337271" cy="2381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0000593"/>
              </p:ext>
            </p:extLst>
          </p:nvPr>
        </p:nvGraphicFramePr>
        <p:xfrm>
          <a:off x="5119729" y="2162695"/>
          <a:ext cx="3086782" cy="1542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1424767" y="1965936"/>
            <a:ext cx="7977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школы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808668" y="2379548"/>
            <a:ext cx="745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школ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89" y="3113747"/>
            <a:ext cx="831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школа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126386" y="2866294"/>
            <a:ext cx="413166" cy="2101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9152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</TotalTime>
  <Words>1589</Words>
  <Application>Microsoft Office PowerPoint</Application>
  <PresentationFormat>Экран (4:3)</PresentationFormat>
  <Paragraphs>243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Admn</dc:creator>
  <cp:lastModifiedBy>Константин Льольин</cp:lastModifiedBy>
  <cp:revision>157</cp:revision>
  <dcterms:created xsi:type="dcterms:W3CDTF">2023-02-19T17:32:23Z</dcterms:created>
  <dcterms:modified xsi:type="dcterms:W3CDTF">2023-03-16T05:20:42Z</dcterms:modified>
</cp:coreProperties>
</file>